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56" r:id="rId5"/>
    <p:sldId id="260" r:id="rId6"/>
    <p:sldId id="259" r:id="rId7"/>
    <p:sldId id="267" r:id="rId8"/>
    <p:sldId id="261" r:id="rId9"/>
    <p:sldId id="264" r:id="rId10"/>
    <p:sldId id="262"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697B7"/>
    <a:srgbClr val="01C6FD"/>
    <a:srgbClr val="79AE02"/>
    <a:srgbClr val="067F9C"/>
    <a:srgbClr val="014E52"/>
    <a:srgbClr val="0C596D"/>
    <a:srgbClr val="03556D"/>
    <a:srgbClr val="145C72"/>
    <a:srgbClr val="0000A4"/>
    <a:srgbClr val="1ABE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92" autoAdjust="0"/>
  </p:normalViewPr>
  <p:slideViewPr>
    <p:cSldViewPr snapToGrid="0">
      <p:cViewPr>
        <p:scale>
          <a:sx n="53" d="100"/>
          <a:sy n="53" d="100"/>
        </p:scale>
        <p:origin x="1108" y="272"/>
      </p:cViewPr>
      <p:guideLst/>
    </p:cSldViewPr>
  </p:slideViewPr>
  <p:notesTextViewPr>
    <p:cViewPr>
      <p:scale>
        <a:sx n="1" d="1"/>
        <a:sy n="1" d="1"/>
      </p:scale>
      <p:origin x="0" y="0"/>
    </p:cViewPr>
  </p:notesTextViewPr>
  <p:notesViewPr>
    <p:cSldViewPr snapToGrid="0">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 Treptow" userId="4e5bb5592d517902" providerId="LiveId" clId="{A8424D16-DD17-4FBC-B516-A1A155F45F74}"/>
    <pc:docChg chg="custSel modSld">
      <pc:chgData name="Dani Treptow" userId="4e5bb5592d517902" providerId="LiveId" clId="{A8424D16-DD17-4FBC-B516-A1A155F45F74}" dt="2021-06-05T00:47:06.843" v="5" actId="313"/>
      <pc:docMkLst>
        <pc:docMk/>
      </pc:docMkLst>
      <pc:sldChg chg="modSp mod">
        <pc:chgData name="Dani Treptow" userId="4e5bb5592d517902" providerId="LiveId" clId="{A8424D16-DD17-4FBC-B516-A1A155F45F74}" dt="2021-06-05T00:44:53.867" v="4" actId="20577"/>
        <pc:sldMkLst>
          <pc:docMk/>
          <pc:sldMk cId="3159085383" sldId="259"/>
        </pc:sldMkLst>
        <pc:spChg chg="mod">
          <ac:chgData name="Dani Treptow" userId="4e5bb5592d517902" providerId="LiveId" clId="{A8424D16-DD17-4FBC-B516-A1A155F45F74}" dt="2021-06-05T00:44:53.867" v="4" actId="20577"/>
          <ac:spMkLst>
            <pc:docMk/>
            <pc:sldMk cId="3159085383" sldId="259"/>
            <ac:spMk id="8" creationId="{722BCA5B-52A3-4A86-A7FC-7119B0173053}"/>
          </ac:spMkLst>
        </pc:spChg>
      </pc:sldChg>
      <pc:sldChg chg="modSp mod">
        <pc:chgData name="Dani Treptow" userId="4e5bb5592d517902" providerId="LiveId" clId="{A8424D16-DD17-4FBC-B516-A1A155F45F74}" dt="2021-06-05T00:44:40.037" v="2" actId="207"/>
        <pc:sldMkLst>
          <pc:docMk/>
          <pc:sldMk cId="2190611816" sldId="260"/>
        </pc:sldMkLst>
        <pc:spChg chg="mod">
          <ac:chgData name="Dani Treptow" userId="4e5bb5592d517902" providerId="LiveId" clId="{A8424D16-DD17-4FBC-B516-A1A155F45F74}" dt="2021-06-05T00:44:13.333" v="0" actId="207"/>
          <ac:spMkLst>
            <pc:docMk/>
            <pc:sldMk cId="2190611816" sldId="260"/>
            <ac:spMk id="12" creationId="{BC64747E-F1D0-4613-BD29-03810A0861D0}"/>
          </ac:spMkLst>
        </pc:spChg>
        <pc:spChg chg="mod">
          <ac:chgData name="Dani Treptow" userId="4e5bb5592d517902" providerId="LiveId" clId="{A8424D16-DD17-4FBC-B516-A1A155F45F74}" dt="2021-06-05T00:44:40.037" v="2" actId="207"/>
          <ac:spMkLst>
            <pc:docMk/>
            <pc:sldMk cId="2190611816" sldId="260"/>
            <ac:spMk id="17" creationId="{6CDBCCCF-80E6-4859-B8FB-BD86145FDF41}"/>
          </ac:spMkLst>
        </pc:spChg>
      </pc:sldChg>
      <pc:sldChg chg="modSp mod">
        <pc:chgData name="Dani Treptow" userId="4e5bb5592d517902" providerId="LiveId" clId="{A8424D16-DD17-4FBC-B516-A1A155F45F74}" dt="2021-06-05T00:47:06.843" v="5" actId="313"/>
        <pc:sldMkLst>
          <pc:docMk/>
          <pc:sldMk cId="2994797083" sldId="261"/>
        </pc:sldMkLst>
        <pc:spChg chg="mod">
          <ac:chgData name="Dani Treptow" userId="4e5bb5592d517902" providerId="LiveId" clId="{A8424D16-DD17-4FBC-B516-A1A155F45F74}" dt="2021-06-05T00:47:06.843" v="5" actId="313"/>
          <ac:spMkLst>
            <pc:docMk/>
            <pc:sldMk cId="2994797083" sldId="261"/>
            <ac:spMk id="26" creationId="{EA62E800-1470-4BA2-9C12-1BE5FA3C0D4A}"/>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6876A3F-4FE3-4D4F-B92F-1631838507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4516C7-1FF3-F44B-93B1-24B9AA324A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34C92B-6A45-864A-B429-22A9039765DA}" type="datetimeFigureOut">
              <a:rPr lang="en-US" smtClean="0"/>
              <a:t>6/3/2021</a:t>
            </a:fld>
            <a:endParaRPr lang="en-US" dirty="0"/>
          </a:p>
        </p:txBody>
      </p:sp>
      <p:sp>
        <p:nvSpPr>
          <p:cNvPr id="4" name="Footer Placeholder 3">
            <a:extLst>
              <a:ext uri="{FF2B5EF4-FFF2-40B4-BE49-F238E27FC236}">
                <a16:creationId xmlns:a16="http://schemas.microsoft.com/office/drawing/2014/main" id="{EDC6268A-8AA9-4C40-BEFB-029DF3E8113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8E928AC-AE76-324A-BA05-D16BF60C79E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62C3C4-9460-4343-9283-24A378E2714B}" type="slidenum">
              <a:rPr lang="en-US" smtClean="0"/>
              <a:t>‹#›</a:t>
            </a:fld>
            <a:endParaRPr lang="en-US" dirty="0"/>
          </a:p>
        </p:txBody>
      </p:sp>
    </p:spTree>
    <p:extLst>
      <p:ext uri="{BB962C8B-B14F-4D97-AF65-F5344CB8AC3E}">
        <p14:creationId xmlns:p14="http://schemas.microsoft.com/office/powerpoint/2010/main" val="419054897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2.png>
</file>

<file path=ppt/media/image3.jpg>
</file>

<file path=ppt/media/image4.jpg>
</file>

<file path=ppt/media/image5.png>
</file>

<file path=ppt/media/image6.jpe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265FE6-BEE9-465E-9202-2D200EDE749C}" type="datetimeFigureOut">
              <a:rPr lang="en-US" noProof="0" smtClean="0"/>
              <a:t>6/3/2021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DE8F2A-B3D4-43F2-B39B-CD77F64A1950}" type="slidenum">
              <a:rPr lang="en-US" noProof="0" smtClean="0"/>
              <a:t>‹#›</a:t>
            </a:fld>
            <a:endParaRPr lang="en-US" noProof="0" dirty="0"/>
          </a:p>
        </p:txBody>
      </p:sp>
    </p:spTree>
    <p:extLst>
      <p:ext uri="{BB962C8B-B14F-4D97-AF65-F5344CB8AC3E}">
        <p14:creationId xmlns:p14="http://schemas.microsoft.com/office/powerpoint/2010/main" val="446177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trend of ocean pH is decreasing more rapidly since the beginning of the industrial revolution. Before this time the pH of the ocean stayed within 0.1 of itself for hundreds of years.  Beginning at the start of the industrial revolution with the increase use of mechanical processes that emit carbon dioxide more of these emissions are being </a:t>
            </a:r>
            <a:r>
              <a:rPr lang="en-US" dirty="0" err="1"/>
              <a:t>inputed</a:t>
            </a:r>
            <a:r>
              <a:rPr lang="en-US" dirty="0"/>
              <a:t> into the atmosphere. When the atmosphere mixes with ocean waves the carbon dioxide is incorporated into the ocean water. With the increase of the concentration of carbon dioxide in the ocean water the result is a decreasing </a:t>
            </a:r>
            <a:r>
              <a:rPr lang="en-US" dirty="0" err="1"/>
              <a:t>pH.</a:t>
            </a:r>
            <a:r>
              <a:rPr lang="en-US" dirty="0"/>
              <a:t> This is a problem for numerous reasons as a decreasing pH means the ocean water is becoming more acidic. As anything becomes more acidic it has a greater capacity to dissolve carbon which is the basis of all life on earth. Both coral and phytoplankton use carbon as a part of their bodies. With the inclusion of calcium to create calcium carbonate these organisms are able to create hard bodies that protect them from external threats. The symbiotic relationship between coral and a microorganism call zooxanthellae is able to produce oxygen by photosynthesis. The same can be said for phytoplankton which are microorganisms that live near the surface of the ocean. If the water becomes more acidic following the current trend both the coral and phytoplankton will no longer be able to create the calcium carbonate shells. As a result we are currently seeing bleached coral reefs which indicate that the coral is no longer habitable by the photosynthetic microorganisms. We can also hypothesize a decrease in population of phytoplankton. Both corals and phytoplankton Produce approximately 70% of the world's oxygen. Without them we can assume there would be a significant decrease of oxygen within the air that we breathe. Finding a solution to the rapid decrease in pH is crucial to maintain the appropriate proportion of oxygen that is required for both animals in the ocean as well as on land, including us.</a:t>
            </a:r>
          </a:p>
        </p:txBody>
      </p:sp>
      <p:sp>
        <p:nvSpPr>
          <p:cNvPr id="4" name="Slide Number Placeholder 3"/>
          <p:cNvSpPr>
            <a:spLocks noGrp="1"/>
          </p:cNvSpPr>
          <p:nvPr>
            <p:ph type="sldNum" sz="quarter" idx="5"/>
          </p:nvPr>
        </p:nvSpPr>
        <p:spPr/>
        <p:txBody>
          <a:bodyPr/>
          <a:lstStyle/>
          <a:p>
            <a:fld id="{F6DE8F2A-B3D4-43F2-B39B-CD77F64A1950}" type="slidenum">
              <a:rPr lang="en-US" noProof="0" smtClean="0"/>
              <a:t>2</a:t>
            </a:fld>
            <a:endParaRPr lang="en-US" noProof="0" dirty="0"/>
          </a:p>
        </p:txBody>
      </p:sp>
    </p:spTree>
    <p:extLst>
      <p:ext uri="{BB962C8B-B14F-4D97-AF65-F5344CB8AC3E}">
        <p14:creationId xmlns:p14="http://schemas.microsoft.com/office/powerpoint/2010/main" val="924475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ocean health should be a priority for everyone however those groups who can heavily benefit from this project include big companies ocean agencies and travelers. Big companies create the majority of carbon emissions that humans are in putting into the atmosphere. Through different processes such as creation of goods shipping in running buildings input a significant amount of carbon dioxide into the atmosphere. Creating model that can predict future pH and the change in trend would allow them to understand the urgency of them choosing greener and cleaner energy options. Ocean agencies have been researching the ocean Anne will continue to research the ocean. Having an accurate prediction model for PH will allow them to continue research in actions for assisting organisms with adapting to lower </a:t>
            </a:r>
            <a:r>
              <a:rPr lang="en-US" dirty="0" err="1"/>
              <a:t>pH.</a:t>
            </a:r>
            <a:r>
              <a:rPr lang="en-US" dirty="0"/>
              <a:t> Current research is being done with coral to selectively breed coral that are more Hardy an able 2 survive with significant changes NPH. If the current trends of pH are not changed this research is crucial in the continued survival of coral reefs in the world's ocean as a whole. Without this those reefs most likely would die an as an ecosystem there will be a snowball effect of possible extinctions of ocean creatures since the coral reefs no longer would be able to provide structure safety food Anna community. Travelers and those who live by the ocean both enjoy what the ocean has to offer. This includes coral reefs to scuba and snorkel as well as a monetary source for those who fish on these reefs. While all three audiences have significantly different additions 2 ocean health all are necessary to create a healthy ocean. </a:t>
            </a:r>
          </a:p>
        </p:txBody>
      </p:sp>
      <p:sp>
        <p:nvSpPr>
          <p:cNvPr id="4" name="Slide Number Placeholder 3"/>
          <p:cNvSpPr>
            <a:spLocks noGrp="1"/>
          </p:cNvSpPr>
          <p:nvPr>
            <p:ph type="sldNum" sz="quarter" idx="5"/>
          </p:nvPr>
        </p:nvSpPr>
        <p:spPr/>
        <p:txBody>
          <a:bodyPr/>
          <a:lstStyle/>
          <a:p>
            <a:fld id="{F6DE8F2A-B3D4-43F2-B39B-CD77F64A1950}" type="slidenum">
              <a:rPr lang="en-US" noProof="0" smtClean="0"/>
              <a:t>3</a:t>
            </a:fld>
            <a:endParaRPr lang="en-US" noProof="0" dirty="0"/>
          </a:p>
        </p:txBody>
      </p:sp>
    </p:spTree>
    <p:extLst>
      <p:ext uri="{BB962C8B-B14F-4D97-AF65-F5344CB8AC3E}">
        <p14:creationId xmlns:p14="http://schemas.microsoft.com/office/powerpoint/2010/main" val="195180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using a long short term memory network this project will create a predictive model capable of predicting the pH of ocean water through a time series. A long short term memory network is a form of recurrent neural network That is able to remember data from previous information to process the current datum. This is important to this problem because there is a seasonal tread throughout the year as well as an overall trend that occurs over multiple </a:t>
            </a:r>
            <a:r>
              <a:rPr lang="en-US" dirty="0" err="1"/>
              <a:t>years.With</a:t>
            </a:r>
            <a:r>
              <a:rPr lang="en-US" dirty="0"/>
              <a:t> the ability to remember previous inputs this model can better predict future pH . With the ability to predict future pH researchers can continue current research and start new research if the trend continues to decrease. Knowing this trend will be able to create a timeline as to when there will be irreversible consequences search as too much of the coral dying to be able to come back. In addition knowing this timeline will be able to educate adults and children alike about the urgency in which even a single person can change their lifestyle Chu reduce the amount of carbon emissions they are creating.  </a:t>
            </a:r>
          </a:p>
        </p:txBody>
      </p:sp>
      <p:sp>
        <p:nvSpPr>
          <p:cNvPr id="4" name="Slide Number Placeholder 3"/>
          <p:cNvSpPr>
            <a:spLocks noGrp="1"/>
          </p:cNvSpPr>
          <p:nvPr>
            <p:ph type="sldNum" sz="quarter" idx="5"/>
          </p:nvPr>
        </p:nvSpPr>
        <p:spPr/>
        <p:txBody>
          <a:bodyPr/>
          <a:lstStyle/>
          <a:p>
            <a:fld id="{F6DE8F2A-B3D4-43F2-B39B-CD77F64A1950}" type="slidenum">
              <a:rPr lang="en-US" noProof="0" smtClean="0"/>
              <a:t>4</a:t>
            </a:fld>
            <a:endParaRPr lang="en-US" noProof="0" dirty="0"/>
          </a:p>
        </p:txBody>
      </p:sp>
    </p:spTree>
    <p:extLst>
      <p:ext uri="{BB962C8B-B14F-4D97-AF65-F5344CB8AC3E}">
        <p14:creationId xmlns:p14="http://schemas.microsoft.com/office/powerpoint/2010/main" val="3279664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comes from a morning that is managed by the National Oceanic and atmospheric administration called Chuck K1 . This morning is located in </a:t>
            </a:r>
            <a:r>
              <a:rPr lang="en-US" dirty="0" err="1"/>
              <a:t>chuuk</a:t>
            </a:r>
            <a:r>
              <a:rPr lang="en-US" dirty="0"/>
              <a:t> lagoon which resides in Micronesia western Pacific. The lagoon is a semi enclosed circular oceanic atoll and it happens to be one of the largest in the world. The target feature of this data is pH however other features are also included in this data set. This data set includes 379 observations over 16 months. Those observations were averaged from hourly data to daily data. A boxplot and histogram or created for this data both indicating that there is nearly normal data with no outliers. The minimum pH currently is 7.95 with a maximum of 8.05. The line plots of average per day week month quarter in year feature seasonal trends that increase pH through the summer and decrease pH through the winter. This is due to the ability of water to absorb carbon dioxide based on the temperature. Cooler water has the ability to absorb more carbon dioxide which results in a lower </a:t>
            </a:r>
            <a:r>
              <a:rPr lang="en-US" dirty="0" err="1"/>
              <a:t>pH.</a:t>
            </a:r>
            <a:r>
              <a:rPr lang="en-US" dirty="0"/>
              <a:t> The summer months feature warmer water which is not able to absorb as much carbon dioxide as cooler water which is why the pH is much higher in the summer then the winter. The last line plot featuring the overall trend is a highly negative trend meaning that throughout the entire year DPH was recorded lower on average then previous years. </a:t>
            </a:r>
          </a:p>
        </p:txBody>
      </p:sp>
      <p:sp>
        <p:nvSpPr>
          <p:cNvPr id="4" name="Slide Number Placeholder 3"/>
          <p:cNvSpPr>
            <a:spLocks noGrp="1"/>
          </p:cNvSpPr>
          <p:nvPr>
            <p:ph type="sldNum" sz="quarter" idx="5"/>
          </p:nvPr>
        </p:nvSpPr>
        <p:spPr/>
        <p:txBody>
          <a:bodyPr/>
          <a:lstStyle/>
          <a:p>
            <a:fld id="{F6DE8F2A-B3D4-43F2-B39B-CD77F64A1950}" type="slidenum">
              <a:rPr lang="en-US" noProof="0" smtClean="0"/>
              <a:t>5</a:t>
            </a:fld>
            <a:endParaRPr lang="en-US" noProof="0" dirty="0"/>
          </a:p>
        </p:txBody>
      </p:sp>
    </p:spTree>
    <p:extLst>
      <p:ext uri="{BB962C8B-B14F-4D97-AF65-F5344CB8AC3E}">
        <p14:creationId xmlns:p14="http://schemas.microsoft.com/office/powerpoint/2010/main" val="986840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DE8F2A-B3D4-43F2-B39B-CD77F64A1950}" type="slidenum">
              <a:rPr lang="en-US" noProof="0" smtClean="0"/>
              <a:t>6</a:t>
            </a:fld>
            <a:endParaRPr lang="en-US" noProof="0" dirty="0"/>
          </a:p>
        </p:txBody>
      </p:sp>
    </p:spTree>
    <p:extLst>
      <p:ext uri="{BB962C8B-B14F-4D97-AF65-F5344CB8AC3E}">
        <p14:creationId xmlns:p14="http://schemas.microsoft.com/office/powerpoint/2010/main" val="9779625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DE8F2A-B3D4-43F2-B39B-CD77F64A1950}" type="slidenum">
              <a:rPr lang="en-US" noProof="0" smtClean="0"/>
              <a:t>8</a:t>
            </a:fld>
            <a:endParaRPr lang="en-US" noProof="0" dirty="0"/>
          </a:p>
        </p:txBody>
      </p:sp>
    </p:spTree>
    <p:extLst>
      <p:ext uri="{BB962C8B-B14F-4D97-AF65-F5344CB8AC3E}">
        <p14:creationId xmlns:p14="http://schemas.microsoft.com/office/powerpoint/2010/main" val="31614191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best course of action for this model would be to continue to update the model with data as it becomes available daily this way the model is the most accurate in predicting future pH as well as the future trend this can help companies and researchers alike in understanding how current actions are affecting future pH . Businesses are able to see how using greener energy and lowering their carbon emissions reflect in reducing the negative trend NPH. researchers are able to use this updated model to be able to continue to perform the most accurate research reflecting the most realistic future pH as time changes the trend. With updates to the model trends may change or improve which researchers can use 2 test using the most accurate trials.in addition with the hope that the rapid decline of pH improves this model could provide media a clear way to inspire those who watch chill take actions into their own hands and reduce their carbon emissions or inspire them to go visit a beach on vacation or by just stepping outside their door.</a:t>
            </a:r>
          </a:p>
        </p:txBody>
      </p:sp>
      <p:sp>
        <p:nvSpPr>
          <p:cNvPr id="4" name="Slide Number Placeholder 3"/>
          <p:cNvSpPr>
            <a:spLocks noGrp="1"/>
          </p:cNvSpPr>
          <p:nvPr>
            <p:ph type="sldNum" sz="quarter" idx="5"/>
          </p:nvPr>
        </p:nvSpPr>
        <p:spPr/>
        <p:txBody>
          <a:bodyPr/>
          <a:lstStyle/>
          <a:p>
            <a:fld id="{F6DE8F2A-B3D4-43F2-B39B-CD77F64A1950}" type="slidenum">
              <a:rPr lang="en-US" noProof="0" smtClean="0"/>
              <a:t>10</a:t>
            </a:fld>
            <a:endParaRPr lang="en-US" noProof="0" dirty="0"/>
          </a:p>
        </p:txBody>
      </p:sp>
    </p:spTree>
    <p:extLst>
      <p:ext uri="{BB962C8B-B14F-4D97-AF65-F5344CB8AC3E}">
        <p14:creationId xmlns:p14="http://schemas.microsoft.com/office/powerpoint/2010/main" val="3038173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6" name="Picture Placeholder 35">
            <a:extLst>
              <a:ext uri="{FF2B5EF4-FFF2-40B4-BE49-F238E27FC236}">
                <a16:creationId xmlns:a16="http://schemas.microsoft.com/office/drawing/2014/main" id="{8B934246-87B1-4444-9DCA-06622CAD5507}"/>
              </a:ext>
            </a:extLst>
          </p:cNvPr>
          <p:cNvSpPr>
            <a:spLocks noGrp="1"/>
          </p:cNvSpPr>
          <p:nvPr>
            <p:ph type="pic" sz="quarter" idx="10" hasCustomPrompt="1"/>
          </p:nvPr>
        </p:nvSpPr>
        <p:spPr>
          <a:xfrm>
            <a:off x="123992" y="124953"/>
            <a:ext cx="11944014" cy="4372387"/>
          </a:xfrm>
          <a:custGeom>
            <a:avLst/>
            <a:gdLst>
              <a:gd name="connsiteX0" fmla="*/ 0 w 11944014"/>
              <a:gd name="connsiteY0" fmla="*/ 0 h 4372387"/>
              <a:gd name="connsiteX1" fmla="*/ 11944014 w 11944014"/>
              <a:gd name="connsiteY1" fmla="*/ 0 h 4372387"/>
              <a:gd name="connsiteX2" fmla="*/ 11944014 w 11944014"/>
              <a:gd name="connsiteY2" fmla="*/ 4064314 h 4372387"/>
              <a:gd name="connsiteX3" fmla="*/ 11419539 w 11944014"/>
              <a:gd name="connsiteY3" fmla="*/ 4152711 h 4372387"/>
              <a:gd name="connsiteX4" fmla="*/ 4857299 w 11944014"/>
              <a:gd name="connsiteY4" fmla="*/ 3772522 h 4372387"/>
              <a:gd name="connsiteX5" fmla="*/ 510557 w 11944014"/>
              <a:gd name="connsiteY5" fmla="*/ 3115117 h 4372387"/>
              <a:gd name="connsiteX6" fmla="*/ 0 w 11944014"/>
              <a:gd name="connsiteY6" fmla="*/ 3085767 h 437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44014" h="4372387">
                <a:moveTo>
                  <a:pt x="0" y="0"/>
                </a:moveTo>
                <a:lnTo>
                  <a:pt x="11944014" y="0"/>
                </a:lnTo>
                <a:lnTo>
                  <a:pt x="11944014" y="4064314"/>
                </a:lnTo>
                <a:lnTo>
                  <a:pt x="11419539" y="4152711"/>
                </a:lnTo>
                <a:cubicBezTo>
                  <a:pt x="10120431" y="4379826"/>
                  <a:pt x="8581267" y="4634432"/>
                  <a:pt x="4857299" y="3772522"/>
                </a:cubicBezTo>
                <a:cubicBezTo>
                  <a:pt x="3261016" y="3403063"/>
                  <a:pt x="1951876" y="3212078"/>
                  <a:pt x="510557" y="3115117"/>
                </a:cubicBezTo>
                <a:lnTo>
                  <a:pt x="0" y="3085767"/>
                </a:lnTo>
                <a:close/>
              </a:path>
            </a:pathLst>
          </a:custGeo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noProof="0" dirty="0"/>
              <a:t>Insert Image</a:t>
            </a:r>
          </a:p>
        </p:txBody>
      </p:sp>
      <p:sp>
        <p:nvSpPr>
          <p:cNvPr id="8" name="Freeform: Shape 7">
            <a:extLst>
              <a:ext uri="{FF2B5EF4-FFF2-40B4-BE49-F238E27FC236}">
                <a16:creationId xmlns:a16="http://schemas.microsoft.com/office/drawing/2014/main" id="{1E99C6B2-05CE-48A7-8696-CEC64BE74DF5}"/>
              </a:ext>
            </a:extLst>
          </p:cNvPr>
          <p:cNvSpPr/>
          <p:nvPr userDrawn="1"/>
        </p:nvSpPr>
        <p:spPr>
          <a:xfrm>
            <a:off x="-1" y="0"/>
            <a:ext cx="12192001" cy="6858000"/>
          </a:xfrm>
          <a:custGeom>
            <a:avLst/>
            <a:gdLst>
              <a:gd name="connsiteX0" fmla="*/ 123993 w 12192001"/>
              <a:gd name="connsiteY0" fmla="*/ 123993 h 6858000"/>
              <a:gd name="connsiteX1" fmla="*/ 123993 w 12192001"/>
              <a:gd name="connsiteY1" fmla="*/ 3209760 h 6858000"/>
              <a:gd name="connsiteX2" fmla="*/ 634550 w 12192001"/>
              <a:gd name="connsiteY2" fmla="*/ 3239110 h 6858000"/>
              <a:gd name="connsiteX3" fmla="*/ 4981292 w 12192001"/>
              <a:gd name="connsiteY3" fmla="*/ 3896515 h 6858000"/>
              <a:gd name="connsiteX4" fmla="*/ 11543532 w 12192001"/>
              <a:gd name="connsiteY4" fmla="*/ 4276704 h 6858000"/>
              <a:gd name="connsiteX5" fmla="*/ 12068007 w 12192001"/>
              <a:gd name="connsiteY5" fmla="*/ 4188307 h 6858000"/>
              <a:gd name="connsiteX6" fmla="*/ 12068007 w 12192001"/>
              <a:gd name="connsiteY6" fmla="*/ 123993 h 6858000"/>
              <a:gd name="connsiteX7" fmla="*/ 0 w 12192001"/>
              <a:gd name="connsiteY7" fmla="*/ 0 h 6858000"/>
              <a:gd name="connsiteX8" fmla="*/ 12192000 w 12192001"/>
              <a:gd name="connsiteY8" fmla="*/ 0 h 6858000"/>
              <a:gd name="connsiteX9" fmla="*/ 12192000 w 12192001"/>
              <a:gd name="connsiteY9" fmla="*/ 4167393 h 6858000"/>
              <a:gd name="connsiteX10" fmla="*/ 12192001 w 12192001"/>
              <a:gd name="connsiteY10" fmla="*/ 4167393 h 6858000"/>
              <a:gd name="connsiteX11" fmla="*/ 12192001 w 12192001"/>
              <a:gd name="connsiteY11" fmla="*/ 4799849 h 6858000"/>
              <a:gd name="connsiteX12" fmla="*/ 12192001 w 12192001"/>
              <a:gd name="connsiteY12" fmla="*/ 4950491 h 6858000"/>
              <a:gd name="connsiteX13" fmla="*/ 12192001 w 12192001"/>
              <a:gd name="connsiteY13" fmla="*/ 6858000 h 6858000"/>
              <a:gd name="connsiteX14" fmla="*/ 12192000 w 12192001"/>
              <a:gd name="connsiteY14" fmla="*/ 6858000 h 6858000"/>
              <a:gd name="connsiteX15" fmla="*/ 1 w 12192001"/>
              <a:gd name="connsiteY15" fmla="*/ 6858000 h 6858000"/>
              <a:gd name="connsiteX16" fmla="*/ 0 w 12192001"/>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1" h="6858000">
                <a:moveTo>
                  <a:pt x="123993" y="123993"/>
                </a:moveTo>
                <a:lnTo>
                  <a:pt x="123993" y="3209760"/>
                </a:lnTo>
                <a:lnTo>
                  <a:pt x="634550" y="3239110"/>
                </a:lnTo>
                <a:cubicBezTo>
                  <a:pt x="2075869" y="3336071"/>
                  <a:pt x="3385009" y="3527056"/>
                  <a:pt x="4981292" y="3896515"/>
                </a:cubicBezTo>
                <a:cubicBezTo>
                  <a:pt x="8705260" y="4758425"/>
                  <a:pt x="10244424" y="4503819"/>
                  <a:pt x="11543532" y="4276704"/>
                </a:cubicBezTo>
                <a:lnTo>
                  <a:pt x="12068007" y="4188307"/>
                </a:lnTo>
                <a:lnTo>
                  <a:pt x="12068007" y="123993"/>
                </a:lnTo>
                <a:close/>
                <a:moveTo>
                  <a:pt x="0" y="0"/>
                </a:moveTo>
                <a:lnTo>
                  <a:pt x="12192000" y="0"/>
                </a:lnTo>
                <a:lnTo>
                  <a:pt x="12192000" y="4167393"/>
                </a:lnTo>
                <a:lnTo>
                  <a:pt x="12192001" y="4167393"/>
                </a:lnTo>
                <a:lnTo>
                  <a:pt x="12192001" y="4799849"/>
                </a:lnTo>
                <a:lnTo>
                  <a:pt x="12192001" y="4950491"/>
                </a:lnTo>
                <a:lnTo>
                  <a:pt x="12192001" y="6858000"/>
                </a:lnTo>
                <a:lnTo>
                  <a:pt x="12192000" y="6858000"/>
                </a:lnTo>
                <a:lnTo>
                  <a:pt x="1"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a:r>
              <a:rPr lang="en-US" noProof="0"/>
              <a:t>Subtitle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noProof="0"/>
              <a:t>Title</a:t>
            </a:r>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70484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 +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500215"/>
            <a:ext cx="11174186" cy="590931"/>
          </a:xfrm>
        </p:spPr>
        <p:txBody>
          <a:bodyPr vert="horz" wrap="square" lIns="91440" tIns="45720" rIns="91440" bIns="45720" rtlCol="0" anchor="ctr">
            <a:spAutoFit/>
          </a:bodyPr>
          <a:lstStyle>
            <a:lvl1pPr>
              <a:defRPr lang="en-GB" sz="3600" spc="-60" dirty="0"/>
            </a:lvl1pPr>
          </a:lstStyle>
          <a:p>
            <a:pPr lvl="0"/>
            <a:r>
              <a:rPr lang="en-US" noProof="0"/>
              <a:t>Click to edit Master title style</a:t>
            </a:r>
          </a:p>
        </p:txBody>
      </p:sp>
      <p:sp>
        <p:nvSpPr>
          <p:cNvPr id="5" name="Picture Placeholder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735240" y="3802065"/>
            <a:ext cx="9784080" cy="334508"/>
          </a:xfrm>
        </p:spPr>
        <p:txBody>
          <a:bodyPr>
            <a:noAutofit/>
          </a:bodyPr>
          <a:lstStyle>
            <a:lvl1pPr marL="0" indent="0" algn="l">
              <a:buNone/>
              <a:defRPr sz="1600" b="1">
                <a:solidFill>
                  <a:schemeClr val="accent3"/>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735240" y="4294303"/>
            <a:ext cx="9784080" cy="1737360"/>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15" name="Rectangle 14">
            <a:extLst>
              <a:ext uri="{FF2B5EF4-FFF2-40B4-BE49-F238E27FC236}">
                <a16:creationId xmlns:a16="http://schemas.microsoft.com/office/drawing/2014/main" id="{05951AB2-D568-4A7E-9408-FADC8BED4119}"/>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Tree>
    <p:extLst>
      <p:ext uri="{BB962C8B-B14F-4D97-AF65-F5344CB8AC3E}">
        <p14:creationId xmlns:p14="http://schemas.microsoft.com/office/powerpoint/2010/main" val="1424147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 Three Sectio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5" name="Picture Placeholder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735240" y="3802065"/>
            <a:ext cx="2820761" cy="334508"/>
          </a:xfrm>
        </p:spPr>
        <p:txBody>
          <a:bodyPr>
            <a:noAutofit/>
          </a:bodyPr>
          <a:lstStyle>
            <a:lvl1pPr marL="0" indent="0" algn="ctr">
              <a:buNone/>
              <a:defRPr sz="1600" b="1">
                <a:solidFill>
                  <a:schemeClr val="accent6"/>
                </a:solidFill>
                <a:latin typeface="+mn-lt"/>
              </a:defRPr>
            </a:lvl1pPr>
          </a:lstStyle>
          <a:p>
            <a:pPr lvl="0"/>
            <a:r>
              <a:rPr lang="en-US" noProof="0"/>
              <a:t>Edit Master text styles</a:t>
            </a:r>
          </a:p>
        </p:txBody>
      </p:sp>
      <p:sp>
        <p:nvSpPr>
          <p:cNvPr id="10" name="Text Placeholder 8">
            <a:extLst>
              <a:ext uri="{FF2B5EF4-FFF2-40B4-BE49-F238E27FC236}">
                <a16:creationId xmlns:a16="http://schemas.microsoft.com/office/drawing/2014/main" id="{3F93C618-7612-42AB-B890-45E85BD492F4}"/>
              </a:ext>
            </a:extLst>
          </p:cNvPr>
          <p:cNvSpPr>
            <a:spLocks noGrp="1"/>
          </p:cNvSpPr>
          <p:nvPr>
            <p:ph type="body" sz="quarter" idx="15" hasCustomPrompt="1"/>
          </p:nvPr>
        </p:nvSpPr>
        <p:spPr>
          <a:xfrm>
            <a:off x="4623026" y="3802065"/>
            <a:ext cx="2820761" cy="334508"/>
          </a:xfrm>
        </p:spPr>
        <p:txBody>
          <a:bodyPr>
            <a:noAutofit/>
          </a:bodyPr>
          <a:lstStyle>
            <a:lvl1pPr marL="0" indent="0" algn="ctr">
              <a:buNone/>
              <a:defRPr sz="1600" b="1">
                <a:solidFill>
                  <a:schemeClr val="accent3"/>
                </a:solidFill>
                <a:latin typeface="+mn-lt"/>
              </a:defRPr>
            </a:lvl1pPr>
          </a:lstStyle>
          <a:p>
            <a:pPr lvl="0"/>
            <a:r>
              <a:rPr lang="en-US" noProof="0"/>
              <a:t>Edit Master text styles</a:t>
            </a:r>
          </a:p>
        </p:txBody>
      </p:sp>
      <p:sp>
        <p:nvSpPr>
          <p:cNvPr id="11" name="Text Placeholder 8">
            <a:extLst>
              <a:ext uri="{FF2B5EF4-FFF2-40B4-BE49-F238E27FC236}">
                <a16:creationId xmlns:a16="http://schemas.microsoft.com/office/drawing/2014/main" id="{08664829-F6FB-4E31-BF5C-C895ADF2BA7F}"/>
              </a:ext>
            </a:extLst>
          </p:cNvPr>
          <p:cNvSpPr>
            <a:spLocks noGrp="1"/>
          </p:cNvSpPr>
          <p:nvPr>
            <p:ph type="body" sz="quarter" idx="16" hasCustomPrompt="1"/>
          </p:nvPr>
        </p:nvSpPr>
        <p:spPr>
          <a:xfrm>
            <a:off x="8635999" y="3802065"/>
            <a:ext cx="2820761" cy="334508"/>
          </a:xfrm>
        </p:spPr>
        <p:txBody>
          <a:bodyPr>
            <a:noAutofit/>
          </a:bodyPr>
          <a:lstStyle>
            <a:lvl1pPr marL="0" indent="0" algn="ctr">
              <a:buNone/>
              <a:defRPr sz="1600" b="1">
                <a:solidFill>
                  <a:schemeClr val="accent5">
                    <a:lumMod val="75000"/>
                  </a:schemeClr>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735240"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noProof="0"/>
              <a:t>Edit Master text styles</a:t>
            </a:r>
          </a:p>
        </p:txBody>
      </p:sp>
      <p:sp>
        <p:nvSpPr>
          <p:cNvPr id="13" name="Text Placeholder 8">
            <a:extLst>
              <a:ext uri="{FF2B5EF4-FFF2-40B4-BE49-F238E27FC236}">
                <a16:creationId xmlns:a16="http://schemas.microsoft.com/office/drawing/2014/main" id="{464BC696-49A6-4328-BB42-5566BAC00F80}"/>
              </a:ext>
            </a:extLst>
          </p:cNvPr>
          <p:cNvSpPr>
            <a:spLocks noGrp="1"/>
          </p:cNvSpPr>
          <p:nvPr>
            <p:ph type="body" sz="quarter" idx="18" hasCustomPrompt="1"/>
          </p:nvPr>
        </p:nvSpPr>
        <p:spPr>
          <a:xfrm>
            <a:off x="4623026"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noProof="0"/>
              <a:t>Edit Master text styles</a:t>
            </a:r>
          </a:p>
        </p:txBody>
      </p:sp>
      <p:sp>
        <p:nvSpPr>
          <p:cNvPr id="14" name="Text Placeholder 8">
            <a:extLst>
              <a:ext uri="{FF2B5EF4-FFF2-40B4-BE49-F238E27FC236}">
                <a16:creationId xmlns:a16="http://schemas.microsoft.com/office/drawing/2014/main" id="{7E9E558E-F7EF-4347-AD3C-FDB2A9BCF618}"/>
              </a:ext>
            </a:extLst>
          </p:cNvPr>
          <p:cNvSpPr>
            <a:spLocks noGrp="1"/>
          </p:cNvSpPr>
          <p:nvPr>
            <p:ph type="body" sz="quarter" idx="19" hasCustomPrompt="1"/>
          </p:nvPr>
        </p:nvSpPr>
        <p:spPr>
          <a:xfrm>
            <a:off x="8635999"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noProof="0"/>
              <a:t>Edit Master text styles</a:t>
            </a:r>
          </a:p>
        </p:txBody>
      </p:sp>
      <p:sp>
        <p:nvSpPr>
          <p:cNvPr id="3" name="Title 2">
            <a:extLst>
              <a:ext uri="{FF2B5EF4-FFF2-40B4-BE49-F238E27FC236}">
                <a16:creationId xmlns:a16="http://schemas.microsoft.com/office/drawing/2014/main" id="{B9AD2AC4-32E8-BC46-848C-BEA37118CB63}"/>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5544819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alf Page Photo + Text">
    <p:spTree>
      <p:nvGrpSpPr>
        <p:cNvPr id="1" name=""/>
        <p:cNvGrpSpPr/>
        <p:nvPr/>
      </p:nvGrpSpPr>
      <p:grpSpPr>
        <a:xfrm>
          <a:off x="0" y="0"/>
          <a:ext cx="0" cy="0"/>
          <a:chOff x="0" y="0"/>
          <a:chExt cx="0" cy="0"/>
        </a:xfrm>
      </p:grpSpPr>
      <p:sp>
        <p:nvSpPr>
          <p:cNvPr id="11" name="Picture Placeholder 4">
            <a:extLst>
              <a:ext uri="{FF2B5EF4-FFF2-40B4-BE49-F238E27FC236}">
                <a16:creationId xmlns:a16="http://schemas.microsoft.com/office/drawing/2014/main" id="{679784BB-7CDD-484B-8F47-9CF1D79993F5}"/>
              </a:ext>
            </a:extLst>
          </p:cNvPr>
          <p:cNvSpPr>
            <a:spLocks noGrp="1"/>
          </p:cNvSpPr>
          <p:nvPr>
            <p:ph type="pic" sz="quarter" idx="13" hasCustomPrompt="1"/>
          </p:nvPr>
        </p:nvSpPr>
        <p:spPr>
          <a:xfrm>
            <a:off x="6299200" y="0"/>
            <a:ext cx="58928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493776"/>
            <a:ext cx="5170715" cy="1089529"/>
          </a:xfrm>
        </p:spPr>
        <p:txBody>
          <a:bodyPr vert="horz" wrap="square" lIns="91440" tIns="45720" rIns="91440" bIns="45720" rtlCol="0" anchor="ctr">
            <a:spAutoFit/>
          </a:bodyPr>
          <a:lstStyle>
            <a:lvl1pPr>
              <a:defRPr lang="en-GB" sz="3600" spc="-60" dirty="0"/>
            </a:lvl1pPr>
          </a:lstStyle>
          <a:p>
            <a:pPr lvl="0"/>
            <a:r>
              <a:rPr lang="en-US" noProof="0"/>
              <a:t>Click to edit Master title style</a:t>
            </a: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571499" y="2061165"/>
            <a:ext cx="5045529" cy="334508"/>
          </a:xfrm>
        </p:spPr>
        <p:txBody>
          <a:bodyPr>
            <a:noAutofit/>
          </a:bodyPr>
          <a:lstStyle>
            <a:lvl1pPr marL="0" indent="0" algn="l">
              <a:buNone/>
              <a:defRPr sz="1600" b="1">
                <a:solidFill>
                  <a:schemeClr val="accent3"/>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571499" y="2708227"/>
            <a:ext cx="5045529"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8" name="Rectangle 7">
            <a:extLst>
              <a:ext uri="{FF2B5EF4-FFF2-40B4-BE49-F238E27FC236}">
                <a16:creationId xmlns:a16="http://schemas.microsoft.com/office/drawing/2014/main" id="{1E6A75B6-7B4E-496F-A846-0FFBB6E1D164}"/>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0" name="Slide Number Placeholder 5">
            <a:extLst>
              <a:ext uri="{FF2B5EF4-FFF2-40B4-BE49-F238E27FC236}">
                <a16:creationId xmlns:a16="http://schemas.microsoft.com/office/drawing/2014/main" id="{7648ACB4-9C22-4636-800F-578055A5BC10}"/>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20438724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Flowchart: Document 3">
            <a:extLst>
              <a:ext uri="{FF2B5EF4-FFF2-40B4-BE49-F238E27FC236}">
                <a16:creationId xmlns:a16="http://schemas.microsoft.com/office/drawing/2014/main" id="{D5C833BC-89A8-4D28-9D63-F45F14D694BF}"/>
              </a:ext>
            </a:extLst>
          </p:cNvPr>
          <p:cNvSpPr/>
          <p:nvPr userDrawn="1"/>
        </p:nvSpPr>
        <p:spPr>
          <a:xfrm flipH="1">
            <a:off x="123987" y="124955"/>
            <a:ext cx="11953415" cy="4408002"/>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7" h="24785">
                <a:moveTo>
                  <a:pt x="17" y="0"/>
                </a:moveTo>
                <a:lnTo>
                  <a:pt x="21617" y="0"/>
                </a:lnTo>
                <a:lnTo>
                  <a:pt x="21617" y="17322"/>
                </a:lnTo>
                <a:cubicBezTo>
                  <a:pt x="10919" y="19230"/>
                  <a:pt x="10221" y="28798"/>
                  <a:pt x="0" y="22875"/>
                </a:cubicBezTo>
                <a:cubicBezTo>
                  <a:pt x="6" y="15250"/>
                  <a:pt x="11" y="7625"/>
                  <a:pt x="1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a:r>
              <a:rPr lang="en-US" noProof="0"/>
              <a:t>Subtitle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noProof="0"/>
              <a:t>Title</a:t>
            </a:r>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5822404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4" name="Flowchart: Document 3">
            <a:extLst>
              <a:ext uri="{FF2B5EF4-FFF2-40B4-BE49-F238E27FC236}">
                <a16:creationId xmlns:a16="http://schemas.microsoft.com/office/drawing/2014/main" id="{7F75D8AF-79DE-4E2B-A15F-8EC66948BC31}"/>
              </a:ext>
            </a:extLst>
          </p:cNvPr>
          <p:cNvSpPr/>
          <p:nvPr userDrawn="1"/>
        </p:nvSpPr>
        <p:spPr>
          <a:xfrm flipH="1" flipV="1">
            <a:off x="114590" y="4581492"/>
            <a:ext cx="11962815" cy="21526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 name="connsiteX0" fmla="*/ 34 w 21634"/>
              <a:gd name="connsiteY0" fmla="*/ 0 h 36778"/>
              <a:gd name="connsiteX1" fmla="*/ 21634 w 21634"/>
              <a:gd name="connsiteY1" fmla="*/ 0 h 36778"/>
              <a:gd name="connsiteX2" fmla="*/ 21634 w 21634"/>
              <a:gd name="connsiteY2" fmla="*/ 17322 h 36778"/>
              <a:gd name="connsiteX3" fmla="*/ 0 w 21634"/>
              <a:gd name="connsiteY3" fmla="*/ 35787 h 36778"/>
              <a:gd name="connsiteX4" fmla="*/ 34 w 21634"/>
              <a:gd name="connsiteY4" fmla="*/ 0 h 36778"/>
              <a:gd name="connsiteX0" fmla="*/ 34 w 21634"/>
              <a:gd name="connsiteY0" fmla="*/ 0 h 41874"/>
              <a:gd name="connsiteX1" fmla="*/ 21634 w 21634"/>
              <a:gd name="connsiteY1" fmla="*/ 0 h 41874"/>
              <a:gd name="connsiteX2" fmla="*/ 21634 w 21634"/>
              <a:gd name="connsiteY2" fmla="*/ 17322 h 41874"/>
              <a:gd name="connsiteX3" fmla="*/ 0 w 21634"/>
              <a:gd name="connsiteY3" fmla="*/ 35787 h 41874"/>
              <a:gd name="connsiteX4" fmla="*/ 34 w 21634"/>
              <a:gd name="connsiteY4" fmla="*/ 0 h 41874"/>
              <a:gd name="connsiteX0" fmla="*/ 34 w 21634"/>
              <a:gd name="connsiteY0" fmla="*/ 0 h 42123"/>
              <a:gd name="connsiteX1" fmla="*/ 21634 w 21634"/>
              <a:gd name="connsiteY1" fmla="*/ 0 h 42123"/>
              <a:gd name="connsiteX2" fmla="*/ 21634 w 21634"/>
              <a:gd name="connsiteY2" fmla="*/ 17322 h 42123"/>
              <a:gd name="connsiteX3" fmla="*/ 0 w 21634"/>
              <a:gd name="connsiteY3" fmla="*/ 35787 h 42123"/>
              <a:gd name="connsiteX4" fmla="*/ 34 w 21634"/>
              <a:gd name="connsiteY4" fmla="*/ 0 h 42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42123">
                <a:moveTo>
                  <a:pt x="34" y="0"/>
                </a:moveTo>
                <a:lnTo>
                  <a:pt x="21634" y="0"/>
                </a:lnTo>
                <a:lnTo>
                  <a:pt x="21634" y="17322"/>
                </a:lnTo>
                <a:cubicBezTo>
                  <a:pt x="10970" y="21444"/>
                  <a:pt x="9198" y="56098"/>
                  <a:pt x="0" y="35787"/>
                </a:cubicBezTo>
                <a:cubicBezTo>
                  <a:pt x="6" y="28162"/>
                  <a:pt x="28" y="7625"/>
                  <a:pt x="3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anchor="t">
            <a:noAutofit/>
          </a:bodyPr>
          <a:lstStyle>
            <a:lvl1pPr>
              <a:defRPr sz="4800" spc="-150">
                <a:solidFill>
                  <a:schemeClr val="tx1">
                    <a:lumMod val="75000"/>
                    <a:lumOff val="25000"/>
                  </a:schemeClr>
                </a:solidFill>
              </a:defRPr>
            </a:lvl1pPr>
          </a:lstStyle>
          <a:p>
            <a:r>
              <a:rPr lang="en-US" noProof="0"/>
              <a:t>Section Header 1</a:t>
            </a:r>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Subtitle</a:t>
            </a:r>
          </a:p>
        </p:txBody>
      </p:sp>
      <p:sp>
        <p:nvSpPr>
          <p:cNvPr id="13" name="Rectangle 12">
            <a:extLst>
              <a:ext uri="{FF2B5EF4-FFF2-40B4-BE49-F238E27FC236}">
                <a16:creationId xmlns:a16="http://schemas.microsoft.com/office/drawing/2014/main" id="{560C8850-C2CD-4E0B-AA6F-6B884EB94B4B}"/>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80D3D7B7-CDD7-4664-B2D8-6F60FEAEAC45}"/>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Slide Number Placeholder 5">
            <a:extLst>
              <a:ext uri="{FF2B5EF4-FFF2-40B4-BE49-F238E27FC236}">
                <a16:creationId xmlns:a16="http://schemas.microsoft.com/office/drawing/2014/main" id="{9E81145E-5F17-4CB6-9E17-ECF3BB38DE75}"/>
              </a:ext>
            </a:extLst>
          </p:cNvPr>
          <p:cNvSpPr txBox="1">
            <a:spLocks/>
          </p:cNvSpPr>
          <p:nvPr userDrawn="1"/>
        </p:nvSpPr>
        <p:spPr>
          <a:xfrm>
            <a:off x="11360016" y="6369050"/>
            <a:ext cx="335909" cy="365125"/>
          </a:xfrm>
          <a:prstGeom prst="rect">
            <a:avLst/>
          </a:prstGeom>
          <a:solidFill>
            <a:schemeClr val="bg1">
              <a:lumMod val="85000"/>
            </a:schemeClr>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tx1"/>
                </a:solidFill>
              </a:rPr>
              <a:pPr/>
              <a:t>‹#›</a:t>
            </a:fld>
            <a:endParaRPr lang="en-US" b="1" noProof="0" dirty="0">
              <a:solidFill>
                <a:schemeClr val="tx1"/>
              </a:solidFill>
            </a:endParaRPr>
          </a:p>
        </p:txBody>
      </p:sp>
    </p:spTree>
    <p:extLst>
      <p:ext uri="{BB962C8B-B14F-4D97-AF65-F5344CB8AC3E}">
        <p14:creationId xmlns:p14="http://schemas.microsoft.com/office/powerpoint/2010/main" val="23672193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noProof="0"/>
              <a:t>Click to edit Master title style</a:t>
            </a:r>
          </a:p>
        </p:txBody>
      </p:sp>
      <p:sp>
        <p:nvSpPr>
          <p:cNvPr id="11" name="Content Placeholder 2">
            <a:extLst>
              <a:ext uri="{FF2B5EF4-FFF2-40B4-BE49-F238E27FC236}">
                <a16:creationId xmlns:a16="http://schemas.microsoft.com/office/drawing/2014/main" id="{758E3AAF-44AA-41E0-AE18-8B461598AD07}"/>
              </a:ext>
            </a:extLst>
          </p:cNvPr>
          <p:cNvSpPr>
            <a:spLocks noGrp="1"/>
          </p:cNvSpPr>
          <p:nvPr>
            <p:ph sz="half" idx="1" hasCustomPrompt="1"/>
          </p:nvPr>
        </p:nvSpPr>
        <p:spPr>
          <a:xfrm>
            <a:off x="446314" y="1825625"/>
            <a:ext cx="5306787" cy="4351338"/>
          </a:xfrm>
        </p:spPr>
        <p:txBody>
          <a:bodyPr>
            <a:normAutofit/>
          </a:bodyPr>
          <a:lstStyle>
            <a:lvl1pPr>
              <a:defRPr sz="2000"/>
            </a:lvl1pPr>
            <a:lvl2pPr>
              <a:defRPr sz="1800"/>
            </a:lvl2pPr>
            <a:lvl3pPr>
              <a:defRPr sz="16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a:extLst>
              <a:ext uri="{FF2B5EF4-FFF2-40B4-BE49-F238E27FC236}">
                <a16:creationId xmlns:a16="http://schemas.microsoft.com/office/drawing/2014/main" id="{FC1B8B60-5429-4EF9-93D0-2CCCF562B916}"/>
              </a:ext>
            </a:extLst>
          </p:cNvPr>
          <p:cNvSpPr>
            <a:spLocks noGrp="1"/>
          </p:cNvSpPr>
          <p:nvPr>
            <p:ph sz="half" idx="2" hasCustomPrompt="1"/>
          </p:nvPr>
        </p:nvSpPr>
        <p:spPr>
          <a:xfrm>
            <a:off x="6438900" y="1825625"/>
            <a:ext cx="5181600" cy="4351338"/>
          </a:xfrm>
        </p:spPr>
        <p:txBody>
          <a:bodyPr>
            <a:normAutofit/>
          </a:bodyPr>
          <a:lstStyle>
            <a:lvl1pPr>
              <a:defRPr sz="2000"/>
            </a:lvl1pPr>
            <a:lvl2pPr>
              <a:defRPr sz="1800"/>
            </a:lvl2pPr>
            <a:lvl3pPr>
              <a:defRPr sz="16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94700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a:xfrm>
            <a:off x="839788" y="734043"/>
            <a:ext cx="3932237" cy="1089529"/>
          </a:xfrm>
        </p:spPr>
        <p:txBody>
          <a:bodyPr/>
          <a:lstStyle/>
          <a:p>
            <a:r>
              <a:rPr lang="en-US" noProof="0"/>
              <a:t>Click to edit Master title style</a:t>
            </a:r>
          </a:p>
        </p:txBody>
      </p:sp>
      <p:sp>
        <p:nvSpPr>
          <p:cNvPr id="15" name="Text Placeholder 3">
            <a:extLst>
              <a:ext uri="{FF2B5EF4-FFF2-40B4-BE49-F238E27FC236}">
                <a16:creationId xmlns:a16="http://schemas.microsoft.com/office/drawing/2014/main" id="{9B6692B7-0F8A-4381-96B4-5F358BFD1E90}"/>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6" name="Content Placeholder 2">
            <a:extLst>
              <a:ext uri="{FF2B5EF4-FFF2-40B4-BE49-F238E27FC236}">
                <a16:creationId xmlns:a16="http://schemas.microsoft.com/office/drawing/2014/main" id="{B43535EE-90E2-422C-B7AC-4D346E8D6E04}"/>
              </a:ext>
            </a:extLst>
          </p:cNvPr>
          <p:cNvSpPr>
            <a:spLocks noGrp="1"/>
          </p:cNvSpPr>
          <p:nvPr>
            <p:ph idx="1" hasCustomPrompt="1"/>
          </p:nvPr>
        </p:nvSpPr>
        <p:spPr>
          <a:xfrm>
            <a:off x="5183188" y="500215"/>
            <a:ext cx="6172200" cy="536877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1764241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a:xfrm>
            <a:off x="839788" y="734043"/>
            <a:ext cx="3932237" cy="1089529"/>
          </a:xfrm>
        </p:spPr>
        <p:txBody>
          <a:bodyPr/>
          <a:lstStyle/>
          <a:p>
            <a:r>
              <a:rPr lang="en-US" noProof="0"/>
              <a:t>Click to edit Master title style</a:t>
            </a:r>
          </a:p>
        </p:txBody>
      </p:sp>
      <p:sp>
        <p:nvSpPr>
          <p:cNvPr id="15" name="Text Placeholder 3">
            <a:extLst>
              <a:ext uri="{FF2B5EF4-FFF2-40B4-BE49-F238E27FC236}">
                <a16:creationId xmlns:a16="http://schemas.microsoft.com/office/drawing/2014/main" id="{9B6692B7-0F8A-4381-96B4-5F358BFD1E90}"/>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1" name="Picture Placeholder 2">
            <a:extLst>
              <a:ext uri="{FF2B5EF4-FFF2-40B4-BE49-F238E27FC236}">
                <a16:creationId xmlns:a16="http://schemas.microsoft.com/office/drawing/2014/main" id="{131CB29F-0BE0-476F-B57A-7638E9BFAE76}"/>
              </a:ext>
            </a:extLst>
          </p:cNvPr>
          <p:cNvSpPr>
            <a:spLocks noGrp="1"/>
          </p:cNvSpPr>
          <p:nvPr>
            <p:ph type="pic" idx="1"/>
          </p:nvPr>
        </p:nvSpPr>
        <p:spPr>
          <a:xfrm>
            <a:off x="5183188" y="500215"/>
            <a:ext cx="6172200" cy="5368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16409964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34329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E46C0F6-F728-4FF0-A7F3-F6AECCD35B33}"/>
              </a:ext>
            </a:extLst>
          </p:cNvPr>
          <p:cNvSpPr>
            <a:spLocks noGrp="1"/>
          </p:cNvSpPr>
          <p:nvPr>
            <p:ph type="pic" sz="quarter" idx="13" hasCustomPrompt="1"/>
          </p:nvPr>
        </p:nvSpPr>
        <p:spPr>
          <a:xfrm>
            <a:off x="120650" y="136525"/>
            <a:ext cx="11950700" cy="6584951"/>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7" name="Text Placeholder 6">
            <a:extLst>
              <a:ext uri="{FF2B5EF4-FFF2-40B4-BE49-F238E27FC236}">
                <a16:creationId xmlns:a16="http://schemas.microsoft.com/office/drawing/2014/main" id="{E4DAD220-8CE3-4FF4-957A-1E24442C6565}"/>
              </a:ext>
            </a:extLst>
          </p:cNvPr>
          <p:cNvSpPr>
            <a:spLocks noGrp="1"/>
          </p:cNvSpPr>
          <p:nvPr>
            <p:ph type="body" sz="quarter" idx="14" hasCustomPrompt="1"/>
          </p:nvPr>
        </p:nvSpPr>
        <p:spPr>
          <a:xfrm>
            <a:off x="1587500" y="4022725"/>
            <a:ext cx="10033000" cy="1236236"/>
          </a:xfrm>
          <a:solidFill>
            <a:schemeClr val="tx1">
              <a:alpha val="68000"/>
            </a:schemeClr>
          </a:solidFill>
        </p:spPr>
        <p:txBody>
          <a:bodyPr lIns="274320" tIns="274320" rIns="274320" bIns="274320" anchor="ctr">
            <a:spAutoFit/>
          </a:bodyPr>
          <a:lstStyle>
            <a:lvl1pPr marL="0" indent="0">
              <a:lnSpc>
                <a:spcPct val="100000"/>
              </a:lnSpc>
              <a:buNone/>
              <a:defRPr sz="1800" b="0">
                <a:solidFill>
                  <a:schemeClr val="bg1"/>
                </a:solidFill>
              </a:defRPr>
            </a:lvl1pPr>
          </a:lstStyle>
          <a:p>
            <a:pPr lvl="0"/>
            <a:r>
              <a:rPr lang="en-US" noProof="0"/>
              <a:t>Edit Master text styles</a:t>
            </a:r>
          </a:p>
          <a:p>
            <a:pPr lvl="0"/>
            <a:endParaRPr lang="en-US" noProof="0"/>
          </a:p>
        </p:txBody>
      </p:sp>
      <p:sp>
        <p:nvSpPr>
          <p:cNvPr id="8" name="Text Placeholder 6">
            <a:extLst>
              <a:ext uri="{FF2B5EF4-FFF2-40B4-BE49-F238E27FC236}">
                <a16:creationId xmlns:a16="http://schemas.microsoft.com/office/drawing/2014/main" id="{58FDDD78-44AA-4B92-90B8-DFC56D688C50}"/>
              </a:ext>
            </a:extLst>
          </p:cNvPr>
          <p:cNvSpPr>
            <a:spLocks noGrp="1"/>
          </p:cNvSpPr>
          <p:nvPr>
            <p:ph type="body" sz="quarter" idx="15" hasCustomPrompt="1"/>
          </p:nvPr>
        </p:nvSpPr>
        <p:spPr>
          <a:xfrm>
            <a:off x="336550" y="3269342"/>
            <a:ext cx="1155366" cy="2576090"/>
          </a:xfrm>
          <a:noFill/>
        </p:spPr>
        <p:txBody>
          <a:bodyPr wrap="square" lIns="182880" tIns="182880" rIns="182880" bIns="91440">
            <a:spAutoFit/>
          </a:bodyPr>
          <a:lstStyle>
            <a:lvl1pPr marL="0" indent="0">
              <a:buNone/>
              <a:defRPr sz="16600" b="1">
                <a:solidFill>
                  <a:schemeClr val="bg1"/>
                </a:solidFill>
                <a:latin typeface="Arial" panose="020B0604020202020204" pitchFamily="34" charset="0"/>
                <a:cs typeface="Arial" panose="020B0604020202020204" pitchFamily="34" charset="0"/>
              </a:defRPr>
            </a:lvl1pPr>
          </a:lstStyle>
          <a:p>
            <a:pPr lvl="0"/>
            <a:r>
              <a:rPr lang="en-US" noProof="0"/>
              <a:t>“</a:t>
            </a:r>
          </a:p>
        </p:txBody>
      </p:sp>
      <p:sp>
        <p:nvSpPr>
          <p:cNvPr id="9" name="Frame 8">
            <a:extLst>
              <a:ext uri="{FF2B5EF4-FFF2-40B4-BE49-F238E27FC236}">
                <a16:creationId xmlns:a16="http://schemas.microsoft.com/office/drawing/2014/main" id="{0283712C-6C33-4303-985C-6493AAFAF40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0" name="Rectangle 9">
            <a:extLst>
              <a:ext uri="{FF2B5EF4-FFF2-40B4-BE49-F238E27FC236}">
                <a16:creationId xmlns:a16="http://schemas.microsoft.com/office/drawing/2014/main" id="{5793B617-BDEC-4471-BF16-3ADF8D92DD69}"/>
              </a:ext>
            </a:extLst>
          </p:cNvPr>
          <p:cNvSpPr/>
          <p:nvPr userDrawn="1"/>
        </p:nvSpPr>
        <p:spPr>
          <a:xfrm>
            <a:off x="11360016" y="6369050"/>
            <a:ext cx="335909" cy="48895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1" name="Slide Number Placeholder 5">
            <a:extLst>
              <a:ext uri="{FF2B5EF4-FFF2-40B4-BE49-F238E27FC236}">
                <a16:creationId xmlns:a16="http://schemas.microsoft.com/office/drawing/2014/main" id="{33D238BD-C38B-4BEB-92A5-657AAB9C5351}"/>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2" name="Title 1">
            <a:extLst>
              <a:ext uri="{FF2B5EF4-FFF2-40B4-BE49-F238E27FC236}">
                <a16:creationId xmlns:a16="http://schemas.microsoft.com/office/drawing/2014/main" id="{50E81040-AE93-4763-96F3-062F0F2D8F14}"/>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070143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with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314F9CD-0693-4A94-A67A-F71413300A64}"/>
              </a:ext>
            </a:extLst>
          </p:cNvPr>
          <p:cNvSpPr>
            <a:spLocks noGrp="1"/>
          </p:cNvSpPr>
          <p:nvPr>
            <p:ph type="pic" sz="quarter" idx="11" hasCustomPrompt="1"/>
          </p:nvPr>
        </p:nvSpPr>
        <p:spPr>
          <a:xfrm>
            <a:off x="0" y="0"/>
            <a:ext cx="12191999" cy="39624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noProof="0" dirty="0"/>
              <a:t>Insert Image</a:t>
            </a: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3"/>
                </a:solidFill>
                <a:latin typeface="+mn-lt"/>
              </a:defRPr>
            </a:lvl1pPr>
          </a:lstStyle>
          <a:p>
            <a:pPr marL="228600" lvl="0" indent="-228600"/>
            <a:r>
              <a:rPr lang="en-US" noProof="0"/>
              <a:t>Subtitle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noProof="0"/>
              <a:t>Title</a:t>
            </a:r>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7B386286-CEE2-E94A-BBC0-0A3723EB14DE}"/>
              </a:ext>
            </a:extLst>
          </p:cNvPr>
          <p:cNvSpPr/>
          <p:nvPr userDrawn="1"/>
        </p:nvSpPr>
        <p:spPr>
          <a:xfrm>
            <a:off x="11008895" y="6220326"/>
            <a:ext cx="866273" cy="6376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Tree>
    <p:extLst>
      <p:ext uri="{BB962C8B-B14F-4D97-AF65-F5344CB8AC3E}">
        <p14:creationId xmlns:p14="http://schemas.microsoft.com/office/powerpoint/2010/main" val="35397571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7C719AD2-39D2-425C-90E5-8FD2D783ADDF}"/>
              </a:ext>
            </a:extLst>
          </p:cNvPr>
          <p:cNvSpPr>
            <a:spLocks noGrp="1"/>
          </p:cNvSpPr>
          <p:nvPr>
            <p:ph type="pic" sz="quarter" idx="13" hasCustomPrompt="1"/>
          </p:nvPr>
        </p:nvSpPr>
        <p:spPr>
          <a:xfrm>
            <a:off x="0" y="0"/>
            <a:ext cx="121920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4907643" cy="701731"/>
          </a:xfrm>
        </p:spPr>
        <p:txBody>
          <a:bodyPr vert="horz" wrap="square" lIns="91440" tIns="45720" rIns="91440" bIns="45720" rtlCol="0" anchor="b">
            <a:spAutoFit/>
          </a:bodyPr>
          <a:lstStyle>
            <a:lvl1pPr>
              <a:defRPr lang="en-GB" sz="4400" b="1" spc="-150" dirty="0">
                <a:solidFill>
                  <a:schemeClr val="bg1"/>
                </a:solidFill>
                <a:latin typeface="+mj-lt"/>
              </a:defRPr>
            </a:lvl1pPr>
          </a:lstStyle>
          <a:p>
            <a:pPr marL="0" lvl="0"/>
            <a:r>
              <a:rPr lang="en-US" noProof="0"/>
              <a:t>Thank You</a:t>
            </a:r>
          </a:p>
        </p:txBody>
      </p:sp>
    </p:spTree>
    <p:extLst>
      <p:ext uri="{BB962C8B-B14F-4D97-AF65-F5344CB8AC3E}">
        <p14:creationId xmlns:p14="http://schemas.microsoft.com/office/powerpoint/2010/main" val="734192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1">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6D24BA90-E7BA-471E-AA13-3329EDCD80A2}"/>
              </a:ext>
            </a:extLst>
          </p:cNvPr>
          <p:cNvSpPr/>
          <p:nvPr userDrawn="1"/>
        </p:nvSpPr>
        <p:spPr>
          <a:xfrm flipV="1">
            <a:off x="-1" y="-3"/>
            <a:ext cx="12192001" cy="6858003"/>
          </a:xfrm>
          <a:custGeom>
            <a:avLst/>
            <a:gdLst>
              <a:gd name="connsiteX0" fmla="*/ 9171734 w 12192001"/>
              <a:gd name="connsiteY0" fmla="*/ 2269381 h 6858003"/>
              <a:gd name="connsiteX1" fmla="*/ 4981292 w 12192001"/>
              <a:gd name="connsiteY1" fmla="*/ 1670903 h 6858003"/>
              <a:gd name="connsiteX2" fmla="*/ 634550 w 12192001"/>
              <a:gd name="connsiteY2" fmla="*/ 1013497 h 6858003"/>
              <a:gd name="connsiteX3" fmla="*/ 123993 w 12192001"/>
              <a:gd name="connsiteY3" fmla="*/ 984148 h 6858003"/>
              <a:gd name="connsiteX4" fmla="*/ 123993 w 12192001"/>
              <a:gd name="connsiteY4" fmla="*/ 123993 h 6858003"/>
              <a:gd name="connsiteX5" fmla="*/ 12068007 w 12192001"/>
              <a:gd name="connsiteY5" fmla="*/ 123993 h 6858003"/>
              <a:gd name="connsiteX6" fmla="*/ 12068007 w 12192001"/>
              <a:gd name="connsiteY6" fmla="*/ 1962695 h 6858003"/>
              <a:gd name="connsiteX7" fmla="*/ 11543532 w 12192001"/>
              <a:gd name="connsiteY7" fmla="*/ 2051091 h 6858003"/>
              <a:gd name="connsiteX8" fmla="*/ 9171734 w 12192001"/>
              <a:gd name="connsiteY8" fmla="*/ 2269381 h 6858003"/>
              <a:gd name="connsiteX9" fmla="*/ 1 w 12192001"/>
              <a:gd name="connsiteY9" fmla="*/ 6858003 h 6858003"/>
              <a:gd name="connsiteX10" fmla="*/ 12192001 w 12192001"/>
              <a:gd name="connsiteY10" fmla="*/ 6858003 h 6858003"/>
              <a:gd name="connsiteX11" fmla="*/ 12192001 w 12192001"/>
              <a:gd name="connsiteY11" fmla="*/ 2724879 h 6858003"/>
              <a:gd name="connsiteX12" fmla="*/ 12192001 w 12192001"/>
              <a:gd name="connsiteY12" fmla="*/ 2477360 h 6858003"/>
              <a:gd name="connsiteX13" fmla="*/ 12192001 w 12192001"/>
              <a:gd name="connsiteY13" fmla="*/ 1941781 h 6858003"/>
              <a:gd name="connsiteX14" fmla="*/ 12192000 w 12192001"/>
              <a:gd name="connsiteY14" fmla="*/ 1941781 h 6858003"/>
              <a:gd name="connsiteX15" fmla="*/ 12192000 w 12192001"/>
              <a:gd name="connsiteY15" fmla="*/ 0 h 6858003"/>
              <a:gd name="connsiteX16" fmla="*/ 0 w 12192001"/>
              <a:gd name="connsiteY16" fmla="*/ 0 h 6858003"/>
              <a:gd name="connsiteX17" fmla="*/ 0 w 12192001"/>
              <a:gd name="connsiteY17" fmla="*/ 6858000 h 6858003"/>
              <a:gd name="connsiteX18" fmla="*/ 1 w 12192001"/>
              <a:gd name="connsiteY18" fmla="*/ 6858000 h 68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1" h="6858003">
                <a:moveTo>
                  <a:pt x="9171734" y="2269381"/>
                </a:moveTo>
                <a:cubicBezTo>
                  <a:pt x="8159059" y="2253684"/>
                  <a:pt x="6843276" y="2101858"/>
                  <a:pt x="4981292" y="1670903"/>
                </a:cubicBezTo>
                <a:cubicBezTo>
                  <a:pt x="3385010" y="1301444"/>
                  <a:pt x="2075869" y="1110459"/>
                  <a:pt x="634550" y="1013497"/>
                </a:cubicBezTo>
                <a:lnTo>
                  <a:pt x="123993" y="984148"/>
                </a:lnTo>
                <a:lnTo>
                  <a:pt x="123993" y="123993"/>
                </a:lnTo>
                <a:lnTo>
                  <a:pt x="12068007" y="123993"/>
                </a:lnTo>
                <a:lnTo>
                  <a:pt x="12068007" y="1962695"/>
                </a:lnTo>
                <a:lnTo>
                  <a:pt x="11543532" y="2051091"/>
                </a:lnTo>
                <a:cubicBezTo>
                  <a:pt x="10893978" y="2164649"/>
                  <a:pt x="10184410" y="2285079"/>
                  <a:pt x="9171734" y="2269381"/>
                </a:cubicBezTo>
                <a:close/>
                <a:moveTo>
                  <a:pt x="1" y="6858003"/>
                </a:moveTo>
                <a:lnTo>
                  <a:pt x="12192001" y="6858003"/>
                </a:lnTo>
                <a:lnTo>
                  <a:pt x="12192001" y="2724879"/>
                </a:lnTo>
                <a:lnTo>
                  <a:pt x="12192001" y="2477360"/>
                </a:lnTo>
                <a:lnTo>
                  <a:pt x="12192001" y="1941781"/>
                </a:lnTo>
                <a:lnTo>
                  <a:pt x="12192000" y="1941781"/>
                </a:lnTo>
                <a:lnTo>
                  <a:pt x="12192000" y="0"/>
                </a:lnTo>
                <a:lnTo>
                  <a:pt x="0" y="0"/>
                </a:lnTo>
                <a:lnTo>
                  <a:pt x="0" y="6858000"/>
                </a:lnTo>
                <a:lnTo>
                  <a:pt x="1"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10">
            <a:extLst>
              <a:ext uri="{FF2B5EF4-FFF2-40B4-BE49-F238E27FC236}">
                <a16:creationId xmlns:a16="http://schemas.microsoft.com/office/drawing/2014/main" id="{9467520A-F508-4AA5-BBCF-30AE2B312E04}"/>
              </a:ext>
            </a:extLst>
          </p:cNvPr>
          <p:cNvSpPr>
            <a:spLocks noGrp="1"/>
          </p:cNvSpPr>
          <p:nvPr>
            <p:ph type="pic" sz="quarter" idx="13" hasCustomPrompt="1"/>
          </p:nvPr>
        </p:nvSpPr>
        <p:spPr>
          <a:xfrm>
            <a:off x="123992" y="4587876"/>
            <a:ext cx="11944014" cy="2146775"/>
          </a:xfrm>
          <a:custGeom>
            <a:avLst/>
            <a:gdLst>
              <a:gd name="connsiteX0" fmla="*/ 9047741 w 11944014"/>
              <a:gd name="connsiteY0" fmla="*/ 1387 h 2146775"/>
              <a:gd name="connsiteX1" fmla="*/ 11419539 w 11944014"/>
              <a:gd name="connsiteY1" fmla="*/ 219677 h 2146775"/>
              <a:gd name="connsiteX2" fmla="*/ 11944014 w 11944014"/>
              <a:gd name="connsiteY2" fmla="*/ 308073 h 2146775"/>
              <a:gd name="connsiteX3" fmla="*/ 11944014 w 11944014"/>
              <a:gd name="connsiteY3" fmla="*/ 2146775 h 2146775"/>
              <a:gd name="connsiteX4" fmla="*/ 0 w 11944014"/>
              <a:gd name="connsiteY4" fmla="*/ 2146775 h 2146775"/>
              <a:gd name="connsiteX5" fmla="*/ 0 w 11944014"/>
              <a:gd name="connsiteY5" fmla="*/ 1286620 h 2146775"/>
              <a:gd name="connsiteX6" fmla="*/ 510557 w 11944014"/>
              <a:gd name="connsiteY6" fmla="*/ 1257271 h 2146775"/>
              <a:gd name="connsiteX7" fmla="*/ 4857299 w 11944014"/>
              <a:gd name="connsiteY7" fmla="*/ 599865 h 2146775"/>
              <a:gd name="connsiteX8" fmla="*/ 9047741 w 11944014"/>
              <a:gd name="connsiteY8" fmla="*/ 1387 h 214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44014" h="2146775">
                <a:moveTo>
                  <a:pt x="9047741" y="1387"/>
                </a:moveTo>
                <a:cubicBezTo>
                  <a:pt x="10060417" y="-14311"/>
                  <a:pt x="10769985" y="106119"/>
                  <a:pt x="11419539" y="219677"/>
                </a:cubicBezTo>
                <a:lnTo>
                  <a:pt x="11944014" y="308073"/>
                </a:lnTo>
                <a:lnTo>
                  <a:pt x="11944014" y="2146775"/>
                </a:lnTo>
                <a:lnTo>
                  <a:pt x="0" y="2146775"/>
                </a:lnTo>
                <a:lnTo>
                  <a:pt x="0" y="1286620"/>
                </a:lnTo>
                <a:lnTo>
                  <a:pt x="510557" y="1257271"/>
                </a:lnTo>
                <a:cubicBezTo>
                  <a:pt x="1951876" y="1160309"/>
                  <a:pt x="3261017" y="969324"/>
                  <a:pt x="4857299" y="599865"/>
                </a:cubicBezTo>
                <a:cubicBezTo>
                  <a:pt x="6719283" y="168910"/>
                  <a:pt x="8035066" y="17084"/>
                  <a:pt x="9047741" y="1387"/>
                </a:cubicBezTo>
                <a:close/>
              </a:path>
            </a:pathLst>
          </a:custGeo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anchor="t">
            <a:noAutofit/>
          </a:bodyPr>
          <a:lstStyle>
            <a:lvl1pPr>
              <a:defRPr sz="4800" spc="-150">
                <a:solidFill>
                  <a:schemeClr val="tx1">
                    <a:lumMod val="75000"/>
                    <a:lumOff val="25000"/>
                  </a:schemeClr>
                </a:solidFill>
              </a:defRPr>
            </a:lvl1pPr>
          </a:lstStyle>
          <a:p>
            <a:r>
              <a:rPr lang="en-US" noProof="0"/>
              <a:t>Section Header 1</a:t>
            </a:r>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Subtitle</a:t>
            </a:r>
          </a:p>
        </p:txBody>
      </p:sp>
      <p:sp>
        <p:nvSpPr>
          <p:cNvPr id="13" name="Rectangle 12">
            <a:extLst>
              <a:ext uri="{FF2B5EF4-FFF2-40B4-BE49-F238E27FC236}">
                <a16:creationId xmlns:a16="http://schemas.microsoft.com/office/drawing/2014/main" id="{560C8850-C2CD-4E0B-AA6F-6B884EB94B4B}"/>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80D3D7B7-CDD7-4664-B2D8-6F60FEAEAC45}"/>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Slide Number Placeholder 5">
            <a:extLst>
              <a:ext uri="{FF2B5EF4-FFF2-40B4-BE49-F238E27FC236}">
                <a16:creationId xmlns:a16="http://schemas.microsoft.com/office/drawing/2014/main" id="{9E81145E-5F17-4CB6-9E17-ECF3BB38DE75}"/>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3839139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with Image 2">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A836EFBB-5449-47CB-96D6-CB08287F755D}"/>
              </a:ext>
            </a:extLst>
          </p:cNvPr>
          <p:cNvSpPr>
            <a:spLocks noGrp="1"/>
          </p:cNvSpPr>
          <p:nvPr>
            <p:ph type="pic" sz="quarter" idx="11" hasCustomPrompt="1"/>
          </p:nvPr>
        </p:nvSpPr>
        <p:spPr>
          <a:xfrm>
            <a:off x="0" y="0"/>
            <a:ext cx="12191999"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solidFill>
                  <a:schemeClr val="tx1"/>
                </a:solidFill>
              </a:defRPr>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3860800"/>
            <a:ext cx="9666514" cy="1686720"/>
          </a:xfrm>
        </p:spPr>
        <p:txBody>
          <a:bodyPr anchor="b">
            <a:noAutofit/>
          </a:bodyPr>
          <a:lstStyle>
            <a:lvl1pPr>
              <a:defRPr sz="4800" spc="-150">
                <a:solidFill>
                  <a:schemeClr val="bg1"/>
                </a:solidFill>
              </a:defRPr>
            </a:lvl1pPr>
          </a:lstStyle>
          <a:p>
            <a:r>
              <a:rPr lang="en-US" noProof="0"/>
              <a:t>Section Header 2</a:t>
            </a:r>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5610170"/>
            <a:ext cx="9666514" cy="221599"/>
          </a:xfrm>
        </p:spPr>
        <p:txBody>
          <a:bodyPr tIns="0" bIns="0">
            <a:sp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Subtitle</a:t>
            </a:r>
          </a:p>
        </p:txBody>
      </p:sp>
      <p:sp>
        <p:nvSpPr>
          <p:cNvPr id="8" name="Rectangle 7">
            <a:extLst>
              <a:ext uri="{FF2B5EF4-FFF2-40B4-BE49-F238E27FC236}">
                <a16:creationId xmlns:a16="http://schemas.microsoft.com/office/drawing/2014/main" id="{5B68A07C-35C9-40A7-8487-9EAD314C595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Slide Number Placeholder 5">
            <a:extLst>
              <a:ext uri="{FF2B5EF4-FFF2-40B4-BE49-F238E27FC236}">
                <a16:creationId xmlns:a16="http://schemas.microsoft.com/office/drawing/2014/main" id="{CE9143E8-1B27-4F08-9F20-BE30B14AC24E}"/>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1547055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noProof="0"/>
              <a:t>Click to edit Master title style</a:t>
            </a:r>
          </a:p>
        </p:txBody>
      </p:sp>
      <p:sp>
        <p:nvSpPr>
          <p:cNvPr id="10" name="Content Placeholder 2">
            <a:extLst>
              <a:ext uri="{FF2B5EF4-FFF2-40B4-BE49-F238E27FC236}">
                <a16:creationId xmlns:a16="http://schemas.microsoft.com/office/drawing/2014/main" id="{3B7F86AE-7774-0B40-8944-DF91C77B02F3}"/>
              </a:ext>
            </a:extLst>
          </p:cNvPr>
          <p:cNvSpPr>
            <a:spLocks noGrp="1"/>
          </p:cNvSpPr>
          <p:nvPr>
            <p:ph idx="1" hasCustomPrompt="1"/>
          </p:nvPr>
        </p:nvSpPr>
        <p:spPr>
          <a:xfrm>
            <a:off x="446315" y="1463040"/>
            <a:ext cx="8030935" cy="4770098"/>
          </a:xfrm>
        </p:spPr>
        <p:txBody>
          <a:bodyPr>
            <a:noAutofit/>
          </a:bodyPr>
          <a:lstStyle>
            <a:lvl1pPr>
              <a:lnSpc>
                <a:spcPct val="100000"/>
              </a:lnSpc>
              <a:spcBef>
                <a:spcPts val="600"/>
              </a:spcBef>
              <a:spcAft>
                <a:spcPts val="1200"/>
              </a:spcAft>
              <a:defRPr sz="1800">
                <a:solidFill>
                  <a:schemeClr val="tx1">
                    <a:lumMod val="75000"/>
                    <a:lumOff val="25000"/>
                  </a:schemeClr>
                </a:solidFill>
              </a:defRPr>
            </a:lvl1pPr>
            <a:lvl2pPr>
              <a:lnSpc>
                <a:spcPct val="100000"/>
              </a:lnSpc>
              <a:spcBef>
                <a:spcPts val="600"/>
              </a:spcBef>
              <a:spcAft>
                <a:spcPts val="1200"/>
              </a:spcAft>
              <a:defRPr sz="1600">
                <a:solidFill>
                  <a:schemeClr val="tx1">
                    <a:lumMod val="75000"/>
                    <a:lumOff val="25000"/>
                  </a:schemeClr>
                </a:solidFill>
              </a:defRPr>
            </a:lvl2pPr>
            <a:lvl3pPr>
              <a:lnSpc>
                <a:spcPct val="100000"/>
              </a:lnSpc>
              <a:spcBef>
                <a:spcPts val="600"/>
              </a:spcBef>
              <a:spcAft>
                <a:spcPts val="1200"/>
              </a:spcAft>
              <a:defRPr sz="1400">
                <a:solidFill>
                  <a:schemeClr val="tx1">
                    <a:lumMod val="75000"/>
                    <a:lumOff val="25000"/>
                  </a:schemeClr>
                </a:solidFill>
              </a:defRPr>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630125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500215"/>
            <a:ext cx="11174186" cy="590931"/>
          </a:xfrm>
        </p:spPr>
        <p:txBody>
          <a:bodyPr vert="horz" wrap="square" lIns="91440" tIns="45720" rIns="91440" bIns="45720" rtlCol="0" anchor="ctr">
            <a:spAutoFit/>
          </a:bodyPr>
          <a:lstStyle>
            <a:lvl1pPr>
              <a:defRPr lang="en-GB" sz="3600" spc="-60" dirty="0"/>
            </a:lvl1pPr>
          </a:lstStyle>
          <a:p>
            <a:pPr lvl="0"/>
            <a:r>
              <a:rPr lang="en-US" noProof="0"/>
              <a:t>Click to edit Master title style</a:t>
            </a:r>
          </a:p>
        </p:txBody>
      </p:sp>
      <p:sp>
        <p:nvSpPr>
          <p:cNvPr id="3" name="Content Placeholder 2">
            <a:extLst>
              <a:ext uri="{FF2B5EF4-FFF2-40B4-BE49-F238E27FC236}">
                <a16:creationId xmlns:a16="http://schemas.microsoft.com/office/drawing/2014/main" id="{72618346-1C0B-46DB-AAA6-71C865DE85FE}"/>
              </a:ext>
            </a:extLst>
          </p:cNvPr>
          <p:cNvSpPr>
            <a:spLocks noGrp="1"/>
          </p:cNvSpPr>
          <p:nvPr>
            <p:ph idx="1" hasCustomPrompt="1"/>
          </p:nvPr>
        </p:nvSpPr>
        <p:spPr>
          <a:xfrm>
            <a:off x="446315" y="1463040"/>
            <a:ext cx="8030935" cy="4770098"/>
          </a:xfrm>
        </p:spPr>
        <p:txBody>
          <a:bodyPr>
            <a:noAutofit/>
          </a:bodyPr>
          <a:lstStyle>
            <a:lvl1pPr>
              <a:lnSpc>
                <a:spcPct val="100000"/>
              </a:lnSpc>
              <a:spcBef>
                <a:spcPts val="600"/>
              </a:spcBef>
              <a:spcAft>
                <a:spcPts val="1200"/>
              </a:spcAft>
              <a:defRPr sz="1800">
                <a:solidFill>
                  <a:schemeClr val="tx1">
                    <a:lumMod val="75000"/>
                    <a:lumOff val="25000"/>
                  </a:schemeClr>
                </a:solidFill>
              </a:defRPr>
            </a:lvl1pPr>
            <a:lvl2pPr>
              <a:lnSpc>
                <a:spcPct val="100000"/>
              </a:lnSpc>
              <a:spcBef>
                <a:spcPts val="600"/>
              </a:spcBef>
              <a:spcAft>
                <a:spcPts val="1200"/>
              </a:spcAft>
              <a:defRPr sz="1600">
                <a:solidFill>
                  <a:schemeClr val="tx1">
                    <a:lumMod val="75000"/>
                    <a:lumOff val="25000"/>
                  </a:schemeClr>
                </a:solidFill>
              </a:defRPr>
            </a:lvl2pPr>
            <a:lvl3pPr>
              <a:lnSpc>
                <a:spcPct val="100000"/>
              </a:lnSpc>
              <a:spcBef>
                <a:spcPts val="600"/>
              </a:spcBef>
              <a:spcAft>
                <a:spcPts val="1200"/>
              </a:spcAft>
              <a:defRPr sz="1400">
                <a:solidFill>
                  <a:schemeClr val="tx1">
                    <a:lumMod val="75000"/>
                    <a:lumOff val="25000"/>
                  </a:schemeClr>
                </a:solidFill>
              </a:defRPr>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Tree>
    <p:extLst>
      <p:ext uri="{BB962C8B-B14F-4D97-AF65-F5344CB8AC3E}">
        <p14:creationId xmlns:p14="http://schemas.microsoft.com/office/powerpoint/2010/main" val="1093201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3" name="Title 2">
            <a:extLst>
              <a:ext uri="{FF2B5EF4-FFF2-40B4-BE49-F238E27FC236}">
                <a16:creationId xmlns:a16="http://schemas.microsoft.com/office/drawing/2014/main" id="{05328109-BF43-024A-B25B-C69E4098CFD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14518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noProof="0"/>
              <a:t>Click to edit Master title style</a:t>
            </a:r>
          </a:p>
        </p:txBody>
      </p:sp>
      <p:sp>
        <p:nvSpPr>
          <p:cNvPr id="16" name="Text Placeholder 4">
            <a:extLst>
              <a:ext uri="{FF2B5EF4-FFF2-40B4-BE49-F238E27FC236}">
                <a16:creationId xmlns:a16="http://schemas.microsoft.com/office/drawing/2014/main" id="{1F05F3BA-65F5-4621-807B-C8B857D01CA9}"/>
              </a:ext>
            </a:extLst>
          </p:cNvPr>
          <p:cNvSpPr>
            <a:spLocks noGrp="1"/>
          </p:cNvSpPr>
          <p:nvPr>
            <p:ph type="body" sz="quarter" idx="3" hasCustomPrompt="1"/>
          </p:nvPr>
        </p:nvSpPr>
        <p:spPr>
          <a:xfrm>
            <a:off x="6438900" y="1463346"/>
            <a:ext cx="5181600" cy="487003"/>
          </a:xfrm>
        </p:spPr>
        <p:txBody>
          <a:bodyPr anchor="b">
            <a:normAutofit/>
          </a:bodyPr>
          <a:lstStyle>
            <a:lvl1pPr marL="0" indent="0">
              <a:buNone/>
              <a:defRPr sz="1600" b="1">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8" name="Content Placeholder 5">
            <a:extLst>
              <a:ext uri="{FF2B5EF4-FFF2-40B4-BE49-F238E27FC236}">
                <a16:creationId xmlns:a16="http://schemas.microsoft.com/office/drawing/2014/main" id="{CDF89E18-CCB2-4D69-AB77-CAB656EC211C}"/>
              </a:ext>
            </a:extLst>
          </p:cNvPr>
          <p:cNvSpPr>
            <a:spLocks noGrp="1"/>
          </p:cNvSpPr>
          <p:nvPr>
            <p:ph sz="quarter" idx="4" hasCustomPrompt="1"/>
          </p:nvPr>
        </p:nvSpPr>
        <p:spPr>
          <a:xfrm>
            <a:off x="6438898" y="2149311"/>
            <a:ext cx="5181601" cy="4040352"/>
          </a:xfrm>
        </p:spPr>
        <p:txBody>
          <a:bodyPr>
            <a:normAutofit/>
          </a:bodyPr>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9" name="Text Placeholder 2">
            <a:extLst>
              <a:ext uri="{FF2B5EF4-FFF2-40B4-BE49-F238E27FC236}">
                <a16:creationId xmlns:a16="http://schemas.microsoft.com/office/drawing/2014/main" id="{986F9159-693C-4325-939A-8C6869B22466}"/>
              </a:ext>
            </a:extLst>
          </p:cNvPr>
          <p:cNvSpPr>
            <a:spLocks noGrp="1"/>
          </p:cNvSpPr>
          <p:nvPr>
            <p:ph type="body" idx="1" hasCustomPrompt="1"/>
          </p:nvPr>
        </p:nvSpPr>
        <p:spPr>
          <a:xfrm>
            <a:off x="446314" y="1463346"/>
            <a:ext cx="5306787" cy="487003"/>
          </a:xfrm>
        </p:spPr>
        <p:txBody>
          <a:bodyPr anchor="b">
            <a:normAutofit/>
          </a:bodyPr>
          <a:lstStyle>
            <a:lvl1pPr marL="0" indent="0">
              <a:buNone/>
              <a:defRPr sz="16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0" name="Content Placeholder 3">
            <a:extLst>
              <a:ext uri="{FF2B5EF4-FFF2-40B4-BE49-F238E27FC236}">
                <a16:creationId xmlns:a16="http://schemas.microsoft.com/office/drawing/2014/main" id="{BEA361C8-0231-48E8-965E-6BB6D606C9FC}"/>
              </a:ext>
            </a:extLst>
          </p:cNvPr>
          <p:cNvSpPr>
            <a:spLocks noGrp="1"/>
          </p:cNvSpPr>
          <p:nvPr>
            <p:ph sz="half" idx="2" hasCustomPrompt="1"/>
          </p:nvPr>
        </p:nvSpPr>
        <p:spPr>
          <a:xfrm>
            <a:off x="446314" y="2149311"/>
            <a:ext cx="5306789" cy="4040352"/>
          </a:xfrm>
        </p:spPr>
        <p:txBody>
          <a:bodyPr>
            <a:normAutofit/>
          </a:bodyPr>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015963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white backgroun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571500" y="1509626"/>
            <a:ext cx="4900386" cy="334508"/>
          </a:xfrm>
        </p:spPr>
        <p:txBody>
          <a:bodyPr>
            <a:noAutofit/>
          </a:bodyPr>
          <a:lstStyle>
            <a:lvl1pPr marL="0" indent="0" algn="l">
              <a:buNone/>
              <a:defRPr sz="1600" b="1">
                <a:solidFill>
                  <a:schemeClr val="accent3"/>
                </a:solidFill>
                <a:latin typeface="+mn-lt"/>
              </a:defRPr>
            </a:lvl1pPr>
          </a:lstStyle>
          <a:p>
            <a:pPr lvl="0"/>
            <a:r>
              <a:rPr lang="en-US" noProof="0"/>
              <a:t>Edit Master text styles</a:t>
            </a:r>
          </a:p>
        </p:txBody>
      </p:sp>
      <p:sp>
        <p:nvSpPr>
          <p:cNvPr id="10" name="Text Placeholder 8">
            <a:extLst>
              <a:ext uri="{FF2B5EF4-FFF2-40B4-BE49-F238E27FC236}">
                <a16:creationId xmlns:a16="http://schemas.microsoft.com/office/drawing/2014/main" id="{3F93C618-7612-42AB-B890-45E85BD492F4}"/>
              </a:ext>
            </a:extLst>
          </p:cNvPr>
          <p:cNvSpPr>
            <a:spLocks noGrp="1"/>
          </p:cNvSpPr>
          <p:nvPr>
            <p:ph type="body" sz="quarter" idx="15" hasCustomPrompt="1"/>
          </p:nvPr>
        </p:nvSpPr>
        <p:spPr>
          <a:xfrm>
            <a:off x="6720114" y="1509626"/>
            <a:ext cx="4900386" cy="334508"/>
          </a:xfrm>
        </p:spPr>
        <p:txBody>
          <a:bodyPr>
            <a:noAutofit/>
          </a:bodyPr>
          <a:lstStyle>
            <a:lvl1pPr marL="0" indent="0" algn="l">
              <a:buNone/>
              <a:defRPr sz="1600" b="1">
                <a:solidFill>
                  <a:schemeClr val="accent6"/>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571500" y="2156688"/>
            <a:ext cx="4900386"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13" name="Text Placeholder 8">
            <a:extLst>
              <a:ext uri="{FF2B5EF4-FFF2-40B4-BE49-F238E27FC236}">
                <a16:creationId xmlns:a16="http://schemas.microsoft.com/office/drawing/2014/main" id="{464BC696-49A6-4328-BB42-5566BAC00F80}"/>
              </a:ext>
            </a:extLst>
          </p:cNvPr>
          <p:cNvSpPr>
            <a:spLocks noGrp="1"/>
          </p:cNvSpPr>
          <p:nvPr>
            <p:ph type="body" sz="quarter" idx="18" hasCustomPrompt="1"/>
          </p:nvPr>
        </p:nvSpPr>
        <p:spPr>
          <a:xfrm>
            <a:off x="6720114" y="2156688"/>
            <a:ext cx="4900386"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3" name="Title 2">
            <a:extLst>
              <a:ext uri="{FF2B5EF4-FFF2-40B4-BE49-F238E27FC236}">
                <a16:creationId xmlns:a16="http://schemas.microsoft.com/office/drawing/2014/main" id="{E0FB9F81-CC7F-5244-95A6-279BE4B51AB1}"/>
              </a:ext>
            </a:extLst>
          </p:cNvPr>
          <p:cNvSpPr>
            <a:spLocks noGrp="1"/>
          </p:cNvSpPr>
          <p:nvPr>
            <p:ph type="title"/>
          </p:nvPr>
        </p:nvSpPr>
        <p:spPr>
          <a:xfrm>
            <a:off x="446314" y="500215"/>
            <a:ext cx="11174186" cy="590931"/>
          </a:xfrm>
        </p:spPr>
        <p:txBody>
          <a:bodyPr/>
          <a:lstStyle/>
          <a:p>
            <a:r>
              <a:rPr lang="en-US" noProof="0"/>
              <a:t>Click to edit Master title style</a:t>
            </a:r>
          </a:p>
        </p:txBody>
      </p:sp>
    </p:spTree>
    <p:extLst>
      <p:ext uri="{BB962C8B-B14F-4D97-AF65-F5344CB8AC3E}">
        <p14:creationId xmlns:p14="http://schemas.microsoft.com/office/powerpoint/2010/main" val="1440253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1B3994-EC85-4CEE-B849-7AE33810F50A}"/>
              </a:ext>
            </a:extLst>
          </p:cNvPr>
          <p:cNvSpPr>
            <a:spLocks noGrp="1"/>
          </p:cNvSpPr>
          <p:nvPr>
            <p:ph type="title"/>
          </p:nvPr>
        </p:nvSpPr>
        <p:spPr>
          <a:xfrm>
            <a:off x="446314" y="500215"/>
            <a:ext cx="11174186" cy="590931"/>
          </a:xfrm>
          <a:prstGeom prst="rect">
            <a:avLst/>
          </a:prstGeom>
        </p:spPr>
        <p:txBody>
          <a:bodyPr vert="horz" wrap="square" lIns="91440" tIns="45720" rIns="91440" bIns="45720" rtlCol="0" anchor="ctr">
            <a:spAutoFit/>
          </a:bodyPr>
          <a:lstStyle/>
          <a:p>
            <a:pPr lvl="0"/>
            <a:r>
              <a:rPr lang="en-US" noProof="0"/>
              <a:t>Click to edit Master title style</a:t>
            </a:r>
          </a:p>
        </p:txBody>
      </p:sp>
      <p:sp>
        <p:nvSpPr>
          <p:cNvPr id="3" name="Text Placeholder 2">
            <a:extLst>
              <a:ext uri="{FF2B5EF4-FFF2-40B4-BE49-F238E27FC236}">
                <a16:creationId xmlns:a16="http://schemas.microsoft.com/office/drawing/2014/main" id="{EE88709A-CA63-4EAC-968C-8873D088E691}"/>
              </a:ext>
            </a:extLst>
          </p:cNvPr>
          <p:cNvSpPr>
            <a:spLocks noGrp="1"/>
          </p:cNvSpPr>
          <p:nvPr>
            <p:ph type="body" idx="1"/>
          </p:nvPr>
        </p:nvSpPr>
        <p:spPr>
          <a:xfrm>
            <a:off x="446314" y="1253331"/>
            <a:ext cx="11174186" cy="477009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BBA3C17-8AAC-4933-A7DA-CD7D3F840BEB}"/>
              </a:ext>
            </a:extLst>
          </p:cNvPr>
          <p:cNvSpPr>
            <a:spLocks noGrp="1"/>
          </p:cNvSpPr>
          <p:nvPr>
            <p:ph type="ftr" sz="quarter" idx="3"/>
          </p:nvPr>
        </p:nvSpPr>
        <p:spPr>
          <a:xfrm>
            <a:off x="446314" y="6356350"/>
            <a:ext cx="41148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endParaRPr lang="en-US" noProof="0" dirty="0"/>
          </a:p>
        </p:txBody>
      </p:sp>
      <p:sp>
        <p:nvSpPr>
          <p:cNvPr id="7" name="Rectangle 6">
            <a:extLst>
              <a:ext uri="{FF2B5EF4-FFF2-40B4-BE49-F238E27FC236}">
                <a16:creationId xmlns:a16="http://schemas.microsoft.com/office/drawing/2014/main" id="{72B1D122-60D0-8B4D-896A-2A770C0B6343}"/>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8" name="Slide Number Placeholder 5">
            <a:extLst>
              <a:ext uri="{FF2B5EF4-FFF2-40B4-BE49-F238E27FC236}">
                <a16:creationId xmlns:a16="http://schemas.microsoft.com/office/drawing/2014/main" id="{6B5B9FA1-1805-A944-AC99-868579EBA1AD}"/>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398157569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61" r:id="rId4"/>
    <p:sldLayoutId id="2147483662" r:id="rId5"/>
    <p:sldLayoutId id="2147483650" r:id="rId6"/>
    <p:sldLayoutId id="2147483668" r:id="rId7"/>
    <p:sldLayoutId id="2147483674" r:id="rId8"/>
    <p:sldLayoutId id="2147483666" r:id="rId9"/>
    <p:sldLayoutId id="2147483664" r:id="rId10"/>
    <p:sldLayoutId id="2147483663" r:id="rId11"/>
    <p:sldLayoutId id="2147483667" r:id="rId12"/>
    <p:sldLayoutId id="2147483671" r:id="rId13"/>
    <p:sldLayoutId id="2147483672" r:id="rId14"/>
    <p:sldLayoutId id="2147483673" r:id="rId15"/>
    <p:sldLayoutId id="2147483675" r:id="rId16"/>
    <p:sldLayoutId id="2147483676" r:id="rId17"/>
    <p:sldLayoutId id="2147483665" r:id="rId18"/>
    <p:sldLayoutId id="2147483669" r:id="rId19"/>
    <p:sldLayoutId id="2147483670" r:id="rId20"/>
  </p:sldLayoutIdLst>
  <p:hf hdr="0" ftr="0" dt="0"/>
  <p:txStyles>
    <p:titleStyle>
      <a:lvl1pPr algn="l" defTabSz="914400" rtl="0" eaLnBrk="1" latinLnBrk="0" hangingPunct="1">
        <a:lnSpc>
          <a:spcPct val="90000"/>
        </a:lnSpc>
        <a:spcBef>
          <a:spcPct val="0"/>
        </a:spcBef>
        <a:buNone/>
        <a:defRPr lang="en-GB" sz="3600" b="1" kern="1200" spc="-60" baseline="0" dirty="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60" userDrawn="1">
          <p15:clr>
            <a:srgbClr val="F26B43"/>
          </p15:clr>
        </p15:guide>
        <p15:guide id="4" pos="7320" userDrawn="1">
          <p15:clr>
            <a:srgbClr val="F26B43"/>
          </p15:clr>
        </p15:guide>
        <p15:guide id="5" orient="horz" pos="360" userDrawn="1">
          <p15:clr>
            <a:srgbClr val="F26B43"/>
          </p15:clr>
        </p15:guide>
        <p15:guide id="6" orient="horz" pos="39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7.m4a"/><Relationship Id="rId1" Type="http://schemas.microsoft.com/office/2007/relationships/media" Target="../media/media7.m4a"/><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8" Type="http://schemas.openxmlformats.org/officeDocument/2006/relationships/hyperlink" Target="https://www.flickr.com/photos/54945394@N00/2832415383/in/set-72157607876805608" TargetMode="External"/><Relationship Id="rId3" Type="http://schemas.openxmlformats.org/officeDocument/2006/relationships/slideLayout" Target="../slideLayouts/slideLayout4.xml"/><Relationship Id="rId7" Type="http://schemas.openxmlformats.org/officeDocument/2006/relationships/image" Target="../media/image3.jpg"/><Relationship Id="rId2" Type="http://schemas.openxmlformats.org/officeDocument/2006/relationships/audio" Target="../media/media1.m4a"/><Relationship Id="rId1" Type="http://schemas.microsoft.com/office/2007/relationships/media" Target="../media/media1.m4a"/><Relationship Id="rId6" Type="http://schemas.microsoft.com/office/2007/relationships/hdphoto" Target="../media/hdphoto1.wdp"/><Relationship Id="rId11" Type="http://schemas.openxmlformats.org/officeDocument/2006/relationships/image" Target="../media/image5.png"/><Relationship Id="rId5" Type="http://schemas.openxmlformats.org/officeDocument/2006/relationships/image" Target="../media/image2.png"/><Relationship Id="rId10" Type="http://schemas.openxmlformats.org/officeDocument/2006/relationships/hyperlink" Target="https://www.flickr.com/photos/zeissmicro/18949370752" TargetMode="External"/><Relationship Id="rId4" Type="http://schemas.openxmlformats.org/officeDocument/2006/relationships/notesSlide" Target="../notesSlides/notesSlide1.xml"/><Relationship Id="rId9"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6.jpe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microsoft.com/office/2007/relationships/hdphoto" Target="../media/hdphoto2.wdp"/><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6.xml"/><Relationship Id="rId7" Type="http://schemas.openxmlformats.org/officeDocument/2006/relationships/image" Target="../media/image10.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notesSlide" Target="../notesSlides/notesSlide4.xml"/><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5.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Turtle in ocean">
            <a:extLst>
              <a:ext uri="{FF2B5EF4-FFF2-40B4-BE49-F238E27FC236}">
                <a16:creationId xmlns:a16="http://schemas.microsoft.com/office/drawing/2014/main" id="{1BF8833C-D907-D24E-949C-65190DF62995}"/>
              </a:ext>
            </a:extLst>
          </p:cNvPr>
          <p:cNvPicPr>
            <a:picLocks noGrp="1" noChangeAspect="1"/>
          </p:cNvPicPr>
          <p:nvPr>
            <p:ph type="pic" sz="quarter" idx="10"/>
          </p:nvPr>
        </p:nvPicPr>
        <p:blipFill rotWithShape="1">
          <a:blip r:embed="rId2"/>
          <a:srcRect l="-101" t="28284" r="101" b="22912"/>
          <a:stretch/>
        </p:blipFill>
        <p:spPr>
          <a:xfrm>
            <a:off x="123992" y="124953"/>
            <a:ext cx="11944014" cy="4372387"/>
          </a:xfrm>
        </p:spPr>
      </p:pic>
      <p:sp>
        <p:nvSpPr>
          <p:cNvPr id="51" name="Title 50">
            <a:extLst>
              <a:ext uri="{FF2B5EF4-FFF2-40B4-BE49-F238E27FC236}">
                <a16:creationId xmlns:a16="http://schemas.microsoft.com/office/drawing/2014/main" id="{D8694222-4D81-4A9A-93A2-23C89102F234}"/>
              </a:ext>
            </a:extLst>
          </p:cNvPr>
          <p:cNvSpPr>
            <a:spLocks noGrp="1"/>
          </p:cNvSpPr>
          <p:nvPr>
            <p:ph type="ctrTitle"/>
          </p:nvPr>
        </p:nvSpPr>
        <p:spPr>
          <a:xfrm>
            <a:off x="694871" y="4901450"/>
            <a:ext cx="10607040" cy="701731"/>
          </a:xfrm>
        </p:spPr>
        <p:txBody>
          <a:bodyPr/>
          <a:lstStyle/>
          <a:p>
            <a:r>
              <a:rPr lang="en-US" dirty="0"/>
              <a:t>Predicting Future Ocean pH</a:t>
            </a:r>
          </a:p>
        </p:txBody>
      </p:sp>
      <p:sp>
        <p:nvSpPr>
          <p:cNvPr id="52" name="Subtitle 51">
            <a:extLst>
              <a:ext uri="{FF2B5EF4-FFF2-40B4-BE49-F238E27FC236}">
                <a16:creationId xmlns:a16="http://schemas.microsoft.com/office/drawing/2014/main" id="{46FF1827-B46B-4BC4-8665-8914CF45DE0C}"/>
              </a:ext>
            </a:extLst>
          </p:cNvPr>
          <p:cNvSpPr>
            <a:spLocks noGrp="1"/>
          </p:cNvSpPr>
          <p:nvPr>
            <p:ph type="subTitle" idx="1"/>
          </p:nvPr>
        </p:nvSpPr>
        <p:spPr>
          <a:xfrm>
            <a:off x="694871" y="5603181"/>
            <a:ext cx="9144000" cy="1096710"/>
          </a:xfrm>
        </p:spPr>
        <p:txBody>
          <a:bodyPr/>
          <a:lstStyle/>
          <a:p>
            <a:r>
              <a:rPr lang="en-US" dirty="0"/>
              <a:t>Danielle Lamb</a:t>
            </a:r>
          </a:p>
          <a:p>
            <a:r>
              <a:rPr lang="en-US" dirty="0"/>
              <a:t>Bellevue University</a:t>
            </a:r>
          </a:p>
          <a:p>
            <a:r>
              <a:rPr lang="en-US" dirty="0"/>
              <a:t>DSC630</a:t>
            </a:r>
          </a:p>
        </p:txBody>
      </p:sp>
    </p:spTree>
    <p:extLst>
      <p:ext uri="{BB962C8B-B14F-4D97-AF65-F5344CB8AC3E}">
        <p14:creationId xmlns:p14="http://schemas.microsoft.com/office/powerpoint/2010/main" val="3830756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Large full slide image">
            <a:extLst>
              <a:ext uri="{FF2B5EF4-FFF2-40B4-BE49-F238E27FC236}">
                <a16:creationId xmlns:a16="http://schemas.microsoft.com/office/drawing/2014/main" id="{04651C38-FC54-400F-A9F3-B49EC4829A8A}"/>
              </a:ext>
            </a:extLst>
          </p:cNvPr>
          <p:cNvPicPr>
            <a:picLocks noGrp="1" noChangeAspect="1"/>
          </p:cNvPicPr>
          <p:nvPr>
            <p:ph type="pic" sz="quarter" idx="11"/>
          </p:nvPr>
        </p:nvPicPr>
        <p:blipFill>
          <a:blip r:embed="rId5">
            <a:extLst>
              <a:ext uri="{BEBA8EAE-BF5A-486C-A8C5-ECC9F3942E4B}">
                <a14:imgProps xmlns:a14="http://schemas.microsoft.com/office/drawing/2010/main">
                  <a14:imgLayer r:embed="rId6">
                    <a14:imgEffect>
                      <a14:artisticBlur/>
                    </a14:imgEffect>
                    <a14:imgEffect>
                      <a14:brightnessContrast bright="-20000"/>
                    </a14:imgEffect>
                  </a14:imgLayer>
                </a14:imgProps>
              </a:ext>
              <a:ext uri="{28A0092B-C50C-407E-A947-70E740481C1C}">
                <a14:useLocalDpi xmlns:a14="http://schemas.microsoft.com/office/drawing/2010/main" val="0"/>
              </a:ext>
            </a:extLst>
          </a:blip>
          <a:srcRect/>
          <a:stretch>
            <a:fillRect/>
          </a:stretch>
        </p:blipFill>
        <p:spPr>
          <a:xfrm>
            <a:off x="1" y="0"/>
            <a:ext cx="12191999" cy="6858000"/>
          </a:xfrm>
        </p:spPr>
      </p:pic>
      <p:sp>
        <p:nvSpPr>
          <p:cNvPr id="11" name="Rectangle 10">
            <a:extLst>
              <a:ext uri="{FF2B5EF4-FFF2-40B4-BE49-F238E27FC236}">
                <a16:creationId xmlns:a16="http://schemas.microsoft.com/office/drawing/2014/main" id="{DF754616-DC65-1841-9419-6C0DCBEB6DFB}"/>
              </a:ext>
              <a:ext uri="{C183D7F6-B498-43B3-948B-1728B52AA6E4}">
                <adec:decorative xmlns:adec="http://schemas.microsoft.com/office/drawing/2017/decorative" val="1"/>
              </a:ext>
            </a:extLst>
          </p:cNvPr>
          <p:cNvSpPr/>
          <p:nvPr/>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31D4E439-7AFE-41C2-9561-67F5879CAB86}"/>
              </a:ext>
            </a:extLst>
          </p:cNvPr>
          <p:cNvSpPr>
            <a:spLocks noGrp="1"/>
          </p:cNvSpPr>
          <p:nvPr>
            <p:ph type="title"/>
          </p:nvPr>
        </p:nvSpPr>
        <p:spPr>
          <a:xfrm>
            <a:off x="696686" y="548152"/>
            <a:ext cx="9666514" cy="821068"/>
          </a:xfrm>
        </p:spPr>
        <p:txBody>
          <a:bodyPr/>
          <a:lstStyle/>
          <a:p>
            <a:r>
              <a:rPr lang="en-US" dirty="0"/>
              <a:t>Future Use</a:t>
            </a:r>
          </a:p>
        </p:txBody>
      </p:sp>
      <p:sp>
        <p:nvSpPr>
          <p:cNvPr id="9" name="Rectangle 8">
            <a:extLst>
              <a:ext uri="{FF2B5EF4-FFF2-40B4-BE49-F238E27FC236}">
                <a16:creationId xmlns:a16="http://schemas.microsoft.com/office/drawing/2014/main" id="{AC2B5667-FA20-49C2-A3CD-B275BB41F618}"/>
              </a:ext>
              <a:ext uri="{C183D7F6-B498-43B3-948B-1728B52AA6E4}">
                <adec:decorative xmlns:adec="http://schemas.microsoft.com/office/drawing/2017/decorative" val="1"/>
              </a:ext>
            </a:extLst>
          </p:cNvPr>
          <p:cNvSpPr/>
          <p:nvPr/>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10" name="Slide Number Placeholder 5">
            <a:extLst>
              <a:ext uri="{FF2B5EF4-FFF2-40B4-BE49-F238E27FC236}">
                <a16:creationId xmlns:a16="http://schemas.microsoft.com/office/drawing/2014/main" id="{C1F153D4-F9C1-4295-8CB0-BFC0E94D4C64}"/>
              </a:ext>
            </a:extLst>
          </p:cNvPr>
          <p:cNvSpPr txBox="1">
            <a:spLocks/>
          </p:cNvSpPr>
          <p:nvPr/>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smtClean="0">
                <a:solidFill>
                  <a:schemeClr val="bg1"/>
                </a:solidFill>
              </a:rPr>
              <a:pPr/>
              <a:t>10</a:t>
            </a:fld>
            <a:endParaRPr lang="en-US" b="1" dirty="0">
              <a:solidFill>
                <a:schemeClr val="bg1"/>
              </a:solidFill>
            </a:endParaRPr>
          </a:p>
        </p:txBody>
      </p:sp>
      <p:sp>
        <p:nvSpPr>
          <p:cNvPr id="5" name="Text Placeholder 4">
            <a:extLst>
              <a:ext uri="{FF2B5EF4-FFF2-40B4-BE49-F238E27FC236}">
                <a16:creationId xmlns:a16="http://schemas.microsoft.com/office/drawing/2014/main" id="{D8F47671-60C2-481D-982C-030859ABD5C3}"/>
              </a:ext>
            </a:extLst>
          </p:cNvPr>
          <p:cNvSpPr>
            <a:spLocks noGrp="1"/>
          </p:cNvSpPr>
          <p:nvPr>
            <p:ph type="body" idx="1"/>
          </p:nvPr>
        </p:nvSpPr>
        <p:spPr>
          <a:xfrm>
            <a:off x="6962019" y="3252543"/>
            <a:ext cx="3401181" cy="1107996"/>
          </a:xfrm>
          <a:solidFill>
            <a:schemeClr val="bg1">
              <a:lumMod val="75000"/>
              <a:alpha val="45000"/>
            </a:schemeClr>
          </a:solidFill>
        </p:spPr>
        <p:txBody>
          <a:bodyPr/>
          <a:lstStyle/>
          <a:p>
            <a:r>
              <a:rPr lang="en-US" sz="2000" dirty="0"/>
              <a:t>Continue to update model with new data to further fine tune model with current trend.</a:t>
            </a:r>
          </a:p>
        </p:txBody>
      </p:sp>
      <p:sp>
        <p:nvSpPr>
          <p:cNvPr id="6" name="Left Brace 5">
            <a:extLst>
              <a:ext uri="{FF2B5EF4-FFF2-40B4-BE49-F238E27FC236}">
                <a16:creationId xmlns:a16="http://schemas.microsoft.com/office/drawing/2014/main" id="{4380359D-6C2B-4ED3-8A72-B649A5BD3081}"/>
              </a:ext>
            </a:extLst>
          </p:cNvPr>
          <p:cNvSpPr/>
          <p:nvPr/>
        </p:nvSpPr>
        <p:spPr>
          <a:xfrm flipH="1">
            <a:off x="6096000" y="2399266"/>
            <a:ext cx="553962" cy="3012986"/>
          </a:xfrm>
          <a:prstGeom prst="leftBrace">
            <a:avLst>
              <a:gd name="adj1" fmla="val 8333"/>
              <a:gd name="adj2" fmla="val 47981"/>
            </a:avLst>
          </a:prstGeom>
          <a:noFill/>
          <a:ln>
            <a:solidFill>
              <a:schemeClr val="bg1"/>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BC64747E-F1D0-4613-BD29-03810A0861D0}"/>
              </a:ext>
            </a:extLst>
          </p:cNvPr>
          <p:cNvSpPr txBox="1"/>
          <p:nvPr/>
        </p:nvSpPr>
        <p:spPr>
          <a:xfrm>
            <a:off x="1685316" y="1749045"/>
            <a:ext cx="3989180" cy="1200329"/>
          </a:xfrm>
          <a:prstGeom prst="rect">
            <a:avLst/>
          </a:prstGeom>
          <a:solidFill>
            <a:schemeClr val="bg1">
              <a:lumMod val="75000"/>
              <a:alpha val="45000"/>
            </a:schemeClr>
          </a:solidFill>
        </p:spPr>
        <p:txBody>
          <a:bodyPr wrap="square" rtlCol="0">
            <a:spAutoFit/>
          </a:bodyPr>
          <a:lstStyle/>
          <a:p>
            <a:r>
              <a:rPr lang="en-US" dirty="0">
                <a:solidFill>
                  <a:schemeClr val="bg1"/>
                </a:solidFill>
              </a:rPr>
              <a:t>See changes in trend made through heavier use of green energy and the reduction of carbon dioxide emissions</a:t>
            </a:r>
          </a:p>
        </p:txBody>
      </p:sp>
      <p:sp>
        <p:nvSpPr>
          <p:cNvPr id="17" name="TextBox 16">
            <a:extLst>
              <a:ext uri="{FF2B5EF4-FFF2-40B4-BE49-F238E27FC236}">
                <a16:creationId xmlns:a16="http://schemas.microsoft.com/office/drawing/2014/main" id="{6CDBCCCF-80E6-4859-B8FB-BD86145FDF41}"/>
              </a:ext>
            </a:extLst>
          </p:cNvPr>
          <p:cNvSpPr txBox="1"/>
          <p:nvPr/>
        </p:nvSpPr>
        <p:spPr>
          <a:xfrm>
            <a:off x="1685316" y="4685853"/>
            <a:ext cx="3989180" cy="1200329"/>
          </a:xfrm>
          <a:prstGeom prst="rect">
            <a:avLst/>
          </a:prstGeom>
          <a:solidFill>
            <a:schemeClr val="bg1">
              <a:lumMod val="75000"/>
              <a:alpha val="45000"/>
            </a:schemeClr>
          </a:solidFill>
        </p:spPr>
        <p:txBody>
          <a:bodyPr wrap="square" rtlCol="0">
            <a:spAutoFit/>
          </a:bodyPr>
          <a:lstStyle/>
          <a:p>
            <a:r>
              <a:rPr lang="en-US" dirty="0">
                <a:solidFill>
                  <a:schemeClr val="bg1"/>
                </a:solidFill>
              </a:rPr>
              <a:t>Improve research by constantly following changes in trend to better assume future pH values in research trials.</a:t>
            </a:r>
          </a:p>
        </p:txBody>
      </p:sp>
      <p:pic>
        <p:nvPicPr>
          <p:cNvPr id="4" name="Recorded Sound">
            <a:hlinkClick r:id="" action="ppaction://media"/>
            <a:extLst>
              <a:ext uri="{FF2B5EF4-FFF2-40B4-BE49-F238E27FC236}">
                <a16:creationId xmlns:a16="http://schemas.microsoft.com/office/drawing/2014/main" id="{86C6E699-0B40-4C67-A324-4BF11BC17E7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08000" y="6195093"/>
            <a:ext cx="406400" cy="406400"/>
          </a:xfrm>
          <a:prstGeom prst="rect">
            <a:avLst/>
          </a:prstGeom>
        </p:spPr>
      </p:pic>
    </p:spTree>
    <p:extLst>
      <p:ext uri="{BB962C8B-B14F-4D97-AF65-F5344CB8AC3E}">
        <p14:creationId xmlns:p14="http://schemas.microsoft.com/office/powerpoint/2010/main" val="3650582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9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Large full slide image">
            <a:extLst>
              <a:ext uri="{FF2B5EF4-FFF2-40B4-BE49-F238E27FC236}">
                <a16:creationId xmlns:a16="http://schemas.microsoft.com/office/drawing/2014/main" id="{04651C38-FC54-400F-A9F3-B49EC4829A8A}"/>
              </a:ext>
            </a:extLst>
          </p:cNvPr>
          <p:cNvPicPr>
            <a:picLocks noGrp="1" noChangeAspect="1"/>
          </p:cNvPicPr>
          <p:nvPr>
            <p:ph type="pic" sz="quarter" idx="11"/>
          </p:nvPr>
        </p:nvPicPr>
        <p:blipFill>
          <a:blip r:embed="rId5">
            <a:extLst>
              <a:ext uri="{BEBA8EAE-BF5A-486C-A8C5-ECC9F3942E4B}">
                <a14:imgProps xmlns:a14="http://schemas.microsoft.com/office/drawing/2010/main">
                  <a14:imgLayer r:embed="rId6">
                    <a14:imgEffect>
                      <a14:artisticBlur/>
                    </a14:imgEffect>
                    <a14:imgEffect>
                      <a14:brightnessContrast bright="-20000"/>
                    </a14:imgEffect>
                  </a14:imgLayer>
                </a14:imgProps>
              </a:ext>
              <a:ext uri="{28A0092B-C50C-407E-A947-70E740481C1C}">
                <a14:useLocalDpi xmlns:a14="http://schemas.microsoft.com/office/drawing/2010/main" val="0"/>
              </a:ext>
            </a:extLst>
          </a:blip>
          <a:srcRect/>
          <a:stretch>
            <a:fillRect/>
          </a:stretch>
        </p:blipFill>
        <p:spPr>
          <a:xfrm>
            <a:off x="0" y="15810"/>
            <a:ext cx="12191999" cy="6858000"/>
          </a:xfrm>
        </p:spPr>
      </p:pic>
      <p:sp>
        <p:nvSpPr>
          <p:cNvPr id="11" name="Rectangle 10">
            <a:extLst>
              <a:ext uri="{FF2B5EF4-FFF2-40B4-BE49-F238E27FC236}">
                <a16:creationId xmlns:a16="http://schemas.microsoft.com/office/drawing/2014/main" id="{DF754616-DC65-1841-9419-6C0DCBEB6DFB}"/>
              </a:ext>
              <a:ext uri="{C183D7F6-B498-43B3-948B-1728B52AA6E4}">
                <adec:decorative xmlns:adec="http://schemas.microsoft.com/office/drawing/2017/decorative" val="1"/>
              </a:ext>
            </a:extLst>
          </p:cNvPr>
          <p:cNvSpPr/>
          <p:nvPr/>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31D4E439-7AFE-41C2-9561-67F5879CAB86}"/>
              </a:ext>
            </a:extLst>
          </p:cNvPr>
          <p:cNvSpPr>
            <a:spLocks noGrp="1"/>
          </p:cNvSpPr>
          <p:nvPr>
            <p:ph type="title"/>
          </p:nvPr>
        </p:nvSpPr>
        <p:spPr>
          <a:xfrm>
            <a:off x="696686" y="548152"/>
            <a:ext cx="9666514" cy="821068"/>
          </a:xfrm>
        </p:spPr>
        <p:txBody>
          <a:bodyPr/>
          <a:lstStyle/>
          <a:p>
            <a:r>
              <a:rPr lang="en-US" dirty="0"/>
              <a:t>Problem</a:t>
            </a:r>
          </a:p>
        </p:txBody>
      </p:sp>
      <p:sp>
        <p:nvSpPr>
          <p:cNvPr id="9" name="Rectangle 8">
            <a:extLst>
              <a:ext uri="{FF2B5EF4-FFF2-40B4-BE49-F238E27FC236}">
                <a16:creationId xmlns:a16="http://schemas.microsoft.com/office/drawing/2014/main" id="{AC2B5667-FA20-49C2-A3CD-B275BB41F618}"/>
              </a:ext>
              <a:ext uri="{C183D7F6-B498-43B3-948B-1728B52AA6E4}">
                <adec:decorative xmlns:adec="http://schemas.microsoft.com/office/drawing/2017/decorative" val="1"/>
              </a:ext>
            </a:extLst>
          </p:cNvPr>
          <p:cNvSpPr/>
          <p:nvPr/>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10" name="Slide Number Placeholder 5">
            <a:extLst>
              <a:ext uri="{FF2B5EF4-FFF2-40B4-BE49-F238E27FC236}">
                <a16:creationId xmlns:a16="http://schemas.microsoft.com/office/drawing/2014/main" id="{C1F153D4-F9C1-4295-8CB0-BFC0E94D4C64}"/>
              </a:ext>
            </a:extLst>
          </p:cNvPr>
          <p:cNvSpPr txBox="1">
            <a:spLocks/>
          </p:cNvSpPr>
          <p:nvPr/>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smtClean="0">
                <a:solidFill>
                  <a:schemeClr val="bg1"/>
                </a:solidFill>
              </a:rPr>
              <a:pPr/>
              <a:t>2</a:t>
            </a:fld>
            <a:endParaRPr lang="en-US" b="1" dirty="0">
              <a:solidFill>
                <a:schemeClr val="bg1"/>
              </a:solidFill>
            </a:endParaRPr>
          </a:p>
        </p:txBody>
      </p:sp>
      <p:sp>
        <p:nvSpPr>
          <p:cNvPr id="5" name="Text Placeholder 4">
            <a:extLst>
              <a:ext uri="{FF2B5EF4-FFF2-40B4-BE49-F238E27FC236}">
                <a16:creationId xmlns:a16="http://schemas.microsoft.com/office/drawing/2014/main" id="{D8F47671-60C2-481D-982C-030859ABD5C3}"/>
              </a:ext>
            </a:extLst>
          </p:cNvPr>
          <p:cNvSpPr>
            <a:spLocks noGrp="1"/>
          </p:cNvSpPr>
          <p:nvPr>
            <p:ph type="body" idx="1"/>
          </p:nvPr>
        </p:nvSpPr>
        <p:spPr>
          <a:xfrm>
            <a:off x="701523" y="2698278"/>
            <a:ext cx="3401181" cy="1107996"/>
          </a:xfrm>
        </p:spPr>
        <p:txBody>
          <a:bodyPr/>
          <a:lstStyle/>
          <a:p>
            <a:r>
              <a:rPr lang="en-US" dirty="0"/>
              <a:t>The trend of ocean pH is decreasing more rapidly since the beginning of the industrial revolution. There are </a:t>
            </a:r>
            <a:r>
              <a:rPr lang="en-US" dirty="0">
                <a:solidFill>
                  <a:srgbClr val="FFC000"/>
                </a:solidFill>
              </a:rPr>
              <a:t>2 main issues </a:t>
            </a:r>
            <a:r>
              <a:rPr lang="en-US" dirty="0"/>
              <a:t>with decreasing pH</a:t>
            </a:r>
          </a:p>
        </p:txBody>
      </p:sp>
      <p:sp>
        <p:nvSpPr>
          <p:cNvPr id="6" name="Left Brace 5">
            <a:extLst>
              <a:ext uri="{FF2B5EF4-FFF2-40B4-BE49-F238E27FC236}">
                <a16:creationId xmlns:a16="http://schemas.microsoft.com/office/drawing/2014/main" id="{4380359D-6C2B-4ED3-8A72-B649A5BD3081}"/>
              </a:ext>
            </a:extLst>
          </p:cNvPr>
          <p:cNvSpPr/>
          <p:nvPr/>
        </p:nvSpPr>
        <p:spPr>
          <a:xfrm>
            <a:off x="3935790" y="1193686"/>
            <a:ext cx="638629" cy="4117180"/>
          </a:xfrm>
          <a:prstGeom prst="leftBrace">
            <a:avLst/>
          </a:prstGeom>
          <a:noFill/>
          <a:ln>
            <a:solidFill>
              <a:schemeClr val="bg1"/>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sp>
        <p:nvSpPr>
          <p:cNvPr id="7" name="Oval 6">
            <a:extLst>
              <a:ext uri="{FF2B5EF4-FFF2-40B4-BE49-F238E27FC236}">
                <a16:creationId xmlns:a16="http://schemas.microsoft.com/office/drawing/2014/main" id="{541ED9FA-AF3E-4709-9788-C52BF7283CF9}"/>
              </a:ext>
            </a:extLst>
          </p:cNvPr>
          <p:cNvSpPr/>
          <p:nvPr/>
        </p:nvSpPr>
        <p:spPr>
          <a:xfrm>
            <a:off x="4864706" y="548152"/>
            <a:ext cx="1717524" cy="1509119"/>
          </a:xfrm>
          <a:prstGeom prst="ellipse">
            <a:avLst/>
          </a:prstGeom>
          <a:blipFill dpi="0" rotWithShape="1">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TextBox 11">
            <a:extLst>
              <a:ext uri="{FF2B5EF4-FFF2-40B4-BE49-F238E27FC236}">
                <a16:creationId xmlns:a16="http://schemas.microsoft.com/office/drawing/2014/main" id="{BC64747E-F1D0-4613-BD29-03810A0861D0}"/>
              </a:ext>
            </a:extLst>
          </p:cNvPr>
          <p:cNvSpPr txBox="1"/>
          <p:nvPr/>
        </p:nvSpPr>
        <p:spPr>
          <a:xfrm>
            <a:off x="7063620" y="715142"/>
            <a:ext cx="3989180" cy="2031325"/>
          </a:xfrm>
          <a:prstGeom prst="rect">
            <a:avLst/>
          </a:prstGeom>
          <a:solidFill>
            <a:schemeClr val="bg1">
              <a:lumMod val="75000"/>
              <a:alpha val="45000"/>
            </a:schemeClr>
          </a:solidFill>
        </p:spPr>
        <p:txBody>
          <a:bodyPr wrap="square" rtlCol="0">
            <a:spAutoFit/>
          </a:bodyPr>
          <a:lstStyle/>
          <a:p>
            <a:r>
              <a:rPr lang="en-US" dirty="0">
                <a:solidFill>
                  <a:schemeClr val="bg1"/>
                </a:solidFill>
              </a:rPr>
              <a:t>To continue to </a:t>
            </a:r>
            <a:r>
              <a:rPr lang="en-US" dirty="0">
                <a:solidFill>
                  <a:srgbClr val="FFC000"/>
                </a:solidFill>
              </a:rPr>
              <a:t>produce oxygen</a:t>
            </a:r>
            <a:r>
              <a:rPr lang="en-US" dirty="0">
                <a:solidFill>
                  <a:schemeClr val="bg1"/>
                </a:solidFill>
              </a:rPr>
              <a:t>, corals require a steady and slightly alkaline pH (around 8). If not, the coral can become stressed and expels the organisms that live inside them that produce oxygen.</a:t>
            </a:r>
          </a:p>
        </p:txBody>
      </p:sp>
      <p:sp>
        <p:nvSpPr>
          <p:cNvPr id="13" name="TextBox 12">
            <a:extLst>
              <a:ext uri="{FF2B5EF4-FFF2-40B4-BE49-F238E27FC236}">
                <a16:creationId xmlns:a16="http://schemas.microsoft.com/office/drawing/2014/main" id="{4792DD00-3DB7-4A67-8934-906C58C19C7A}"/>
              </a:ext>
            </a:extLst>
          </p:cNvPr>
          <p:cNvSpPr txBox="1"/>
          <p:nvPr/>
        </p:nvSpPr>
        <p:spPr>
          <a:xfrm>
            <a:off x="4685859" y="2165935"/>
            <a:ext cx="2087474" cy="369332"/>
          </a:xfrm>
          <a:prstGeom prst="rect">
            <a:avLst/>
          </a:prstGeom>
          <a:noFill/>
        </p:spPr>
        <p:txBody>
          <a:bodyPr wrap="square" rtlCol="0">
            <a:spAutoFit/>
          </a:bodyPr>
          <a:lstStyle/>
          <a:p>
            <a:pPr algn="ctr"/>
            <a:r>
              <a:rPr lang="en-US" dirty="0">
                <a:solidFill>
                  <a:schemeClr val="bg1"/>
                </a:solidFill>
              </a:rPr>
              <a:t>Coral Symbiosis</a:t>
            </a:r>
          </a:p>
        </p:txBody>
      </p:sp>
      <p:sp>
        <p:nvSpPr>
          <p:cNvPr id="15" name="Oval 14">
            <a:extLst>
              <a:ext uri="{FF2B5EF4-FFF2-40B4-BE49-F238E27FC236}">
                <a16:creationId xmlns:a16="http://schemas.microsoft.com/office/drawing/2014/main" id="{A6810C53-E2EB-4D82-8641-CF3CD7CAC0E8}"/>
              </a:ext>
            </a:extLst>
          </p:cNvPr>
          <p:cNvSpPr/>
          <p:nvPr/>
        </p:nvSpPr>
        <p:spPr>
          <a:xfrm>
            <a:off x="4862287" y="4538134"/>
            <a:ext cx="1911045" cy="1527292"/>
          </a:xfrm>
          <a:prstGeom prst="ellipse">
            <a:avLst/>
          </a:prstGeom>
          <a:blipFill dpi="0" rotWithShape="1">
            <a:blip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TextBox 15">
            <a:extLst>
              <a:ext uri="{FF2B5EF4-FFF2-40B4-BE49-F238E27FC236}">
                <a16:creationId xmlns:a16="http://schemas.microsoft.com/office/drawing/2014/main" id="{E4B3DCEE-D01D-4537-8D3F-AC8E42DFFA2D}"/>
              </a:ext>
            </a:extLst>
          </p:cNvPr>
          <p:cNvSpPr txBox="1"/>
          <p:nvPr/>
        </p:nvSpPr>
        <p:spPr>
          <a:xfrm>
            <a:off x="4685859" y="3953402"/>
            <a:ext cx="2087474" cy="369332"/>
          </a:xfrm>
          <a:prstGeom prst="rect">
            <a:avLst/>
          </a:prstGeom>
          <a:noFill/>
        </p:spPr>
        <p:txBody>
          <a:bodyPr wrap="square" rtlCol="0">
            <a:spAutoFit/>
          </a:bodyPr>
          <a:lstStyle/>
          <a:p>
            <a:pPr algn="ctr"/>
            <a:r>
              <a:rPr lang="en-US" dirty="0">
                <a:solidFill>
                  <a:schemeClr val="bg1"/>
                </a:solidFill>
              </a:rPr>
              <a:t>Phytoplankton</a:t>
            </a:r>
          </a:p>
        </p:txBody>
      </p:sp>
      <p:sp>
        <p:nvSpPr>
          <p:cNvPr id="17" name="TextBox 16">
            <a:extLst>
              <a:ext uri="{FF2B5EF4-FFF2-40B4-BE49-F238E27FC236}">
                <a16:creationId xmlns:a16="http://schemas.microsoft.com/office/drawing/2014/main" id="{6CDBCCCF-80E6-4859-B8FB-BD86145FDF41}"/>
              </a:ext>
            </a:extLst>
          </p:cNvPr>
          <p:cNvSpPr txBox="1"/>
          <p:nvPr/>
        </p:nvSpPr>
        <p:spPr>
          <a:xfrm>
            <a:off x="7063620" y="3878741"/>
            <a:ext cx="3989180" cy="2308324"/>
          </a:xfrm>
          <a:prstGeom prst="rect">
            <a:avLst/>
          </a:prstGeom>
          <a:solidFill>
            <a:schemeClr val="bg1">
              <a:lumMod val="75000"/>
              <a:alpha val="45000"/>
            </a:schemeClr>
          </a:solidFill>
        </p:spPr>
        <p:txBody>
          <a:bodyPr wrap="square" rtlCol="0">
            <a:spAutoFit/>
          </a:bodyPr>
          <a:lstStyle/>
          <a:p>
            <a:r>
              <a:rPr lang="en-US" dirty="0">
                <a:solidFill>
                  <a:schemeClr val="bg1"/>
                </a:solidFill>
              </a:rPr>
              <a:t>To be able to grow and thrive, phytoplankton need a alkaline </a:t>
            </a:r>
            <a:r>
              <a:rPr lang="en-US" dirty="0" err="1">
                <a:solidFill>
                  <a:schemeClr val="bg1"/>
                </a:solidFill>
              </a:rPr>
              <a:t>pH.</a:t>
            </a:r>
            <a:r>
              <a:rPr lang="en-US" dirty="0">
                <a:solidFill>
                  <a:schemeClr val="bg1"/>
                </a:solidFill>
              </a:rPr>
              <a:t> Their bodies are made of </a:t>
            </a:r>
            <a:r>
              <a:rPr lang="en-US" dirty="0">
                <a:solidFill>
                  <a:srgbClr val="FFC000"/>
                </a:solidFill>
              </a:rPr>
              <a:t>calcium carbonate</a:t>
            </a:r>
            <a:r>
              <a:rPr lang="en-US" dirty="0">
                <a:solidFill>
                  <a:schemeClr val="bg1"/>
                </a:solidFill>
              </a:rPr>
              <a:t>, which </a:t>
            </a:r>
            <a:r>
              <a:rPr lang="en-US" dirty="0">
                <a:solidFill>
                  <a:srgbClr val="FFC000"/>
                </a:solidFill>
              </a:rPr>
              <a:t>dissolves in acidic water</a:t>
            </a:r>
            <a:r>
              <a:rPr lang="en-US" dirty="0">
                <a:solidFill>
                  <a:schemeClr val="bg1"/>
                </a:solidFill>
              </a:rPr>
              <a:t>. They produce oxygen through photosynthesis and cannot if their bodies are dissolved away.</a:t>
            </a:r>
          </a:p>
        </p:txBody>
      </p:sp>
      <p:pic>
        <p:nvPicPr>
          <p:cNvPr id="14" name="Problem">
            <a:hlinkClick r:id="" action="ppaction://media"/>
            <a:extLst>
              <a:ext uri="{FF2B5EF4-FFF2-40B4-BE49-F238E27FC236}">
                <a16:creationId xmlns:a16="http://schemas.microsoft.com/office/drawing/2014/main" id="{CAA79084-99C0-453E-B1F4-D4A3D6AD0E2F}"/>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471714" y="6207125"/>
            <a:ext cx="406400" cy="406400"/>
          </a:xfrm>
          <a:prstGeom prst="rect">
            <a:avLst/>
          </a:prstGeom>
        </p:spPr>
      </p:pic>
    </p:spTree>
    <p:extLst>
      <p:ext uri="{BB962C8B-B14F-4D97-AF65-F5344CB8AC3E}">
        <p14:creationId xmlns:p14="http://schemas.microsoft.com/office/powerpoint/2010/main" val="2190611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933"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D4E439-7AFE-41C2-9561-67F5879CAB86}"/>
              </a:ext>
            </a:extLst>
          </p:cNvPr>
          <p:cNvSpPr>
            <a:spLocks noGrp="1"/>
          </p:cNvSpPr>
          <p:nvPr>
            <p:ph type="title"/>
          </p:nvPr>
        </p:nvSpPr>
        <p:spPr>
          <a:xfrm>
            <a:off x="696686" y="393229"/>
            <a:ext cx="9666514" cy="746846"/>
          </a:xfrm>
        </p:spPr>
        <p:txBody>
          <a:bodyPr/>
          <a:lstStyle/>
          <a:p>
            <a:r>
              <a:rPr lang="en-US" dirty="0"/>
              <a:t>Target Audience</a:t>
            </a:r>
          </a:p>
        </p:txBody>
      </p:sp>
      <p:pic>
        <p:nvPicPr>
          <p:cNvPr id="11" name="Picture Placeholder 10" descr="Divider slide accent image">
            <a:extLst>
              <a:ext uri="{FF2B5EF4-FFF2-40B4-BE49-F238E27FC236}">
                <a16:creationId xmlns:a16="http://schemas.microsoft.com/office/drawing/2014/main" id="{E8D5AD70-28A1-4A01-AE97-1F4CBFF4990F}"/>
              </a:ext>
            </a:extLst>
          </p:cNvPr>
          <p:cNvPicPr>
            <a:picLocks noGrp="1" noChangeAspect="1"/>
          </p:cNvPicPr>
          <p:nvPr>
            <p:ph type="pic" sz="quarter" idx="13"/>
          </p:nvPr>
        </p:nvPicPr>
        <p:blipFill rotWithShape="1">
          <a:blip r:embed="rId5">
            <a:extLst>
              <a:ext uri="{28A0092B-C50C-407E-A947-70E740481C1C}">
                <a14:useLocalDpi xmlns:a14="http://schemas.microsoft.com/office/drawing/2010/main" val="0"/>
              </a:ext>
            </a:extLst>
          </a:blip>
          <a:srcRect/>
          <a:stretch/>
        </p:blipFill>
        <p:spPr/>
      </p:pic>
      <p:sp>
        <p:nvSpPr>
          <p:cNvPr id="16" name="Rectangle 15">
            <a:extLst>
              <a:ext uri="{FF2B5EF4-FFF2-40B4-BE49-F238E27FC236}">
                <a16:creationId xmlns:a16="http://schemas.microsoft.com/office/drawing/2014/main" id="{4EB8303B-9502-480C-9C51-6EF9094D5E4F}"/>
              </a:ext>
              <a:ext uri="{C183D7F6-B498-43B3-948B-1728B52AA6E4}">
                <adec:decorative xmlns:adec="http://schemas.microsoft.com/office/drawing/2017/decorative" val="1"/>
              </a:ext>
            </a:extLst>
          </p:cNvPr>
          <p:cNvSpPr/>
          <p:nvPr/>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17" name="Slide Number Placeholder 5">
            <a:extLst>
              <a:ext uri="{FF2B5EF4-FFF2-40B4-BE49-F238E27FC236}">
                <a16:creationId xmlns:a16="http://schemas.microsoft.com/office/drawing/2014/main" id="{3A910B8A-C82A-4E81-9270-CD27D2778597}"/>
              </a:ext>
            </a:extLst>
          </p:cNvPr>
          <p:cNvSpPr txBox="1">
            <a:spLocks/>
          </p:cNvSpPr>
          <p:nvPr/>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smtClean="0">
                <a:solidFill>
                  <a:schemeClr val="bg1"/>
                </a:solidFill>
              </a:rPr>
              <a:pPr/>
              <a:t>3</a:t>
            </a:fld>
            <a:endParaRPr lang="en-US" b="1" dirty="0">
              <a:solidFill>
                <a:schemeClr val="bg1"/>
              </a:solidFill>
            </a:endParaRPr>
          </a:p>
        </p:txBody>
      </p:sp>
      <p:sp>
        <p:nvSpPr>
          <p:cNvPr id="5" name="Text Placeholder 4">
            <a:extLst>
              <a:ext uri="{FF2B5EF4-FFF2-40B4-BE49-F238E27FC236}">
                <a16:creationId xmlns:a16="http://schemas.microsoft.com/office/drawing/2014/main" id="{6C403983-E3AD-4C75-826E-18E6FA2CA01B}"/>
              </a:ext>
            </a:extLst>
          </p:cNvPr>
          <p:cNvSpPr>
            <a:spLocks noGrp="1"/>
          </p:cNvSpPr>
          <p:nvPr>
            <p:ph type="body" idx="1"/>
          </p:nvPr>
        </p:nvSpPr>
        <p:spPr>
          <a:xfrm>
            <a:off x="4688447" y="2949107"/>
            <a:ext cx="2302935" cy="664797"/>
          </a:xfrm>
        </p:spPr>
        <p:txBody>
          <a:bodyPr/>
          <a:lstStyle/>
          <a:p>
            <a:pPr algn="ctr"/>
            <a:r>
              <a:rPr lang="en-US" sz="2400" dirty="0"/>
              <a:t>Overall Ocean Health</a:t>
            </a:r>
          </a:p>
        </p:txBody>
      </p:sp>
      <p:sp>
        <p:nvSpPr>
          <p:cNvPr id="6" name="TextBox 5">
            <a:extLst>
              <a:ext uri="{FF2B5EF4-FFF2-40B4-BE49-F238E27FC236}">
                <a16:creationId xmlns:a16="http://schemas.microsoft.com/office/drawing/2014/main" id="{B14F3704-27D5-4675-89ED-C72B03DD14F1}"/>
              </a:ext>
            </a:extLst>
          </p:cNvPr>
          <p:cNvSpPr txBox="1"/>
          <p:nvPr/>
        </p:nvSpPr>
        <p:spPr>
          <a:xfrm>
            <a:off x="8683590" y="2820126"/>
            <a:ext cx="3384416" cy="175432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US" dirty="0"/>
              <a:t>Those who introduce the most carbon dioxide into atmosphere</a:t>
            </a:r>
          </a:p>
          <a:p>
            <a:pPr marL="285750" indent="-285750">
              <a:buFont typeface="Arial" panose="020B0604020202020204" pitchFamily="34" charset="0"/>
              <a:buChar char="•"/>
            </a:pPr>
            <a:r>
              <a:rPr lang="en-US" dirty="0"/>
              <a:t>Those that can create the most dramatic change in carbon emissions</a:t>
            </a:r>
          </a:p>
        </p:txBody>
      </p:sp>
      <p:sp>
        <p:nvSpPr>
          <p:cNvPr id="10" name="TextBox 9">
            <a:extLst>
              <a:ext uri="{FF2B5EF4-FFF2-40B4-BE49-F238E27FC236}">
                <a16:creationId xmlns:a16="http://schemas.microsoft.com/office/drawing/2014/main" id="{1ACD44E2-AA70-4C56-8CD6-D66769DE0B24}"/>
              </a:ext>
            </a:extLst>
          </p:cNvPr>
          <p:cNvSpPr txBox="1"/>
          <p:nvPr/>
        </p:nvSpPr>
        <p:spPr>
          <a:xfrm>
            <a:off x="6991382" y="578258"/>
            <a:ext cx="3384416" cy="175432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US" dirty="0"/>
              <a:t>Those who devote their lives to the research of the oceans</a:t>
            </a:r>
          </a:p>
          <a:p>
            <a:pPr marL="285750" indent="-285750">
              <a:buFont typeface="Arial" panose="020B0604020202020204" pitchFamily="34" charset="0"/>
              <a:buChar char="•"/>
            </a:pPr>
            <a:r>
              <a:rPr lang="en-US" dirty="0"/>
              <a:t>Those who educate about the need for healthy oceans</a:t>
            </a:r>
          </a:p>
        </p:txBody>
      </p:sp>
      <p:sp>
        <p:nvSpPr>
          <p:cNvPr id="12" name="TextBox 11">
            <a:extLst>
              <a:ext uri="{FF2B5EF4-FFF2-40B4-BE49-F238E27FC236}">
                <a16:creationId xmlns:a16="http://schemas.microsoft.com/office/drawing/2014/main" id="{B7805D1B-2133-4D9B-9665-8A7B85289868}"/>
              </a:ext>
            </a:extLst>
          </p:cNvPr>
          <p:cNvSpPr txBox="1"/>
          <p:nvPr/>
        </p:nvSpPr>
        <p:spPr>
          <a:xfrm>
            <a:off x="459619" y="3314945"/>
            <a:ext cx="3384416" cy="175432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US" dirty="0"/>
              <a:t>Those that make a livelihood by fishing and business on the ocean</a:t>
            </a:r>
          </a:p>
          <a:p>
            <a:pPr marL="285750" indent="-285750">
              <a:buFont typeface="Arial" panose="020B0604020202020204" pitchFamily="34" charset="0"/>
              <a:buChar char="•"/>
            </a:pPr>
            <a:r>
              <a:rPr lang="en-US" dirty="0"/>
              <a:t>Those who vacation and enjoy snorkeling or diving on reefs.</a:t>
            </a:r>
          </a:p>
        </p:txBody>
      </p:sp>
      <p:sp>
        <p:nvSpPr>
          <p:cNvPr id="7" name="TextBox 6">
            <a:extLst>
              <a:ext uri="{FF2B5EF4-FFF2-40B4-BE49-F238E27FC236}">
                <a16:creationId xmlns:a16="http://schemas.microsoft.com/office/drawing/2014/main" id="{FB16B4D6-6DCE-44A8-BA56-871369E934CE}"/>
              </a:ext>
            </a:extLst>
          </p:cNvPr>
          <p:cNvSpPr txBox="1"/>
          <p:nvPr/>
        </p:nvSpPr>
        <p:spPr>
          <a:xfrm>
            <a:off x="8683590" y="2455933"/>
            <a:ext cx="3384416" cy="400110"/>
          </a:xfrm>
          <a:prstGeom prst="rect">
            <a:avLst/>
          </a:prstGeom>
          <a:noFill/>
        </p:spPr>
        <p:txBody>
          <a:bodyPr wrap="square" rtlCol="0">
            <a:spAutoFit/>
          </a:bodyPr>
          <a:lstStyle/>
          <a:p>
            <a:pPr algn="ctr"/>
            <a:r>
              <a:rPr lang="en-US" sz="2000" dirty="0"/>
              <a:t>Big Companies</a:t>
            </a:r>
          </a:p>
        </p:txBody>
      </p:sp>
      <p:sp>
        <p:nvSpPr>
          <p:cNvPr id="8" name="TextBox 7">
            <a:extLst>
              <a:ext uri="{FF2B5EF4-FFF2-40B4-BE49-F238E27FC236}">
                <a16:creationId xmlns:a16="http://schemas.microsoft.com/office/drawing/2014/main" id="{722BCA5B-52A3-4A86-A7FC-7119B0173053}"/>
              </a:ext>
            </a:extLst>
          </p:cNvPr>
          <p:cNvSpPr txBox="1"/>
          <p:nvPr/>
        </p:nvSpPr>
        <p:spPr>
          <a:xfrm>
            <a:off x="459619" y="2904618"/>
            <a:ext cx="3384416" cy="400110"/>
          </a:xfrm>
          <a:prstGeom prst="rect">
            <a:avLst/>
          </a:prstGeom>
          <a:noFill/>
        </p:spPr>
        <p:txBody>
          <a:bodyPr wrap="square" rtlCol="0">
            <a:spAutoFit/>
          </a:bodyPr>
          <a:lstStyle/>
          <a:p>
            <a:pPr algn="ctr"/>
            <a:r>
              <a:rPr lang="en-US" sz="2000" dirty="0"/>
              <a:t>Travelers, Ocean-goers</a:t>
            </a:r>
          </a:p>
        </p:txBody>
      </p:sp>
      <p:sp>
        <p:nvSpPr>
          <p:cNvPr id="9" name="TextBox 8">
            <a:extLst>
              <a:ext uri="{FF2B5EF4-FFF2-40B4-BE49-F238E27FC236}">
                <a16:creationId xmlns:a16="http://schemas.microsoft.com/office/drawing/2014/main" id="{86C9AC6A-5665-4CF7-B869-FB88CF4C41DA}"/>
              </a:ext>
            </a:extLst>
          </p:cNvPr>
          <p:cNvSpPr txBox="1"/>
          <p:nvPr/>
        </p:nvSpPr>
        <p:spPr>
          <a:xfrm>
            <a:off x="6978784" y="150419"/>
            <a:ext cx="3384416" cy="400110"/>
          </a:xfrm>
          <a:prstGeom prst="rect">
            <a:avLst/>
          </a:prstGeom>
          <a:noFill/>
        </p:spPr>
        <p:txBody>
          <a:bodyPr wrap="square" rtlCol="0">
            <a:spAutoFit/>
          </a:bodyPr>
          <a:lstStyle/>
          <a:p>
            <a:pPr algn="ctr"/>
            <a:r>
              <a:rPr lang="en-US" sz="2000" dirty="0"/>
              <a:t>Ocean Agencies</a:t>
            </a:r>
          </a:p>
        </p:txBody>
      </p:sp>
      <p:cxnSp>
        <p:nvCxnSpPr>
          <p:cNvPr id="14" name="Straight Connector 13">
            <a:extLst>
              <a:ext uri="{FF2B5EF4-FFF2-40B4-BE49-F238E27FC236}">
                <a16:creationId xmlns:a16="http://schemas.microsoft.com/office/drawing/2014/main" id="{38004288-66C9-4C26-AD3D-1093D02CE5F8}"/>
              </a:ext>
            </a:extLst>
          </p:cNvPr>
          <p:cNvCxnSpPr>
            <a:cxnSpLocks/>
            <a:stCxn id="12" idx="3"/>
          </p:cNvCxnSpPr>
          <p:nvPr/>
        </p:nvCxnSpPr>
        <p:spPr>
          <a:xfrm>
            <a:off x="3844035" y="4192108"/>
            <a:ext cx="1405298" cy="38319"/>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B4600473-C569-4CF9-9C3B-E95F65B58D50}"/>
              </a:ext>
            </a:extLst>
          </p:cNvPr>
          <p:cNvCxnSpPr>
            <a:endCxn id="5" idx="2"/>
          </p:cNvCxnSpPr>
          <p:nvPr/>
        </p:nvCxnSpPr>
        <p:spPr>
          <a:xfrm flipV="1">
            <a:off x="5215467" y="3613904"/>
            <a:ext cx="624448" cy="616523"/>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F715A2E5-9B55-49CA-BDA6-05404D799EE3}"/>
              </a:ext>
            </a:extLst>
          </p:cNvPr>
          <p:cNvCxnSpPr>
            <a:stCxn id="6" idx="1"/>
          </p:cNvCxnSpPr>
          <p:nvPr/>
        </p:nvCxnSpPr>
        <p:spPr>
          <a:xfrm flipH="1" flipV="1">
            <a:off x="7525262" y="2949107"/>
            <a:ext cx="1158328" cy="748182"/>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FFAE72F-9693-4976-8BD1-7316D5F257A1}"/>
              </a:ext>
            </a:extLst>
          </p:cNvPr>
          <p:cNvCxnSpPr>
            <a:endCxn id="5" idx="3"/>
          </p:cNvCxnSpPr>
          <p:nvPr/>
        </p:nvCxnSpPr>
        <p:spPr>
          <a:xfrm flipH="1">
            <a:off x="6991382" y="2979392"/>
            <a:ext cx="527020" cy="302114"/>
          </a:xfrm>
          <a:prstGeom prst="line">
            <a:avLst/>
          </a:prstGeom>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1E68F007-3476-4D23-AE96-2A1F146EA0E2}"/>
              </a:ext>
            </a:extLst>
          </p:cNvPr>
          <p:cNvCxnSpPr>
            <a:stCxn id="10" idx="1"/>
          </p:cNvCxnSpPr>
          <p:nvPr/>
        </p:nvCxnSpPr>
        <p:spPr>
          <a:xfrm flipH="1">
            <a:off x="5689600" y="1455421"/>
            <a:ext cx="1301782" cy="415868"/>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37094699-BD76-4E07-8E39-4769A56A62EC}"/>
              </a:ext>
            </a:extLst>
          </p:cNvPr>
          <p:cNvCxnSpPr>
            <a:endCxn id="5" idx="0"/>
          </p:cNvCxnSpPr>
          <p:nvPr/>
        </p:nvCxnSpPr>
        <p:spPr>
          <a:xfrm>
            <a:off x="5689600" y="1871289"/>
            <a:ext cx="150315" cy="1077818"/>
          </a:xfrm>
          <a:prstGeom prst="line">
            <a:avLst/>
          </a:prstGeom>
        </p:spPr>
        <p:style>
          <a:lnRef idx="1">
            <a:schemeClr val="dk1"/>
          </a:lnRef>
          <a:fillRef idx="0">
            <a:schemeClr val="dk1"/>
          </a:fillRef>
          <a:effectRef idx="0">
            <a:schemeClr val="dk1"/>
          </a:effectRef>
          <a:fontRef idx="minor">
            <a:schemeClr val="tx1"/>
          </a:fontRef>
        </p:style>
      </p:cxnSp>
      <p:pic>
        <p:nvPicPr>
          <p:cNvPr id="31" name="Recorded Sound">
            <a:hlinkClick r:id="" action="ppaction://media"/>
            <a:extLst>
              <a:ext uri="{FF2B5EF4-FFF2-40B4-BE49-F238E27FC236}">
                <a16:creationId xmlns:a16="http://schemas.microsoft.com/office/drawing/2014/main" id="{FCEE470A-A81A-4901-8C44-7B1571A6FAD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59619" y="5292361"/>
            <a:ext cx="406400" cy="406400"/>
          </a:xfrm>
          <a:prstGeom prst="rect">
            <a:avLst/>
          </a:prstGeom>
        </p:spPr>
      </p:pic>
    </p:spTree>
    <p:extLst>
      <p:ext uri="{BB962C8B-B14F-4D97-AF65-F5344CB8AC3E}">
        <p14:creationId xmlns:p14="http://schemas.microsoft.com/office/powerpoint/2010/main" val="3159085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286"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swimming, ocean floor&#10;&#10;Description automatically generated">
            <a:extLst>
              <a:ext uri="{FF2B5EF4-FFF2-40B4-BE49-F238E27FC236}">
                <a16:creationId xmlns:a16="http://schemas.microsoft.com/office/drawing/2014/main" id="{0F8A48E9-2676-4947-92BF-D748D9BD6E39}"/>
              </a:ext>
            </a:extLst>
          </p:cNvPr>
          <p:cNvPicPr>
            <a:picLocks noGrp="1" noChangeAspect="1"/>
          </p:cNvPicPr>
          <p:nvPr>
            <p:ph type="pic" sz="quarter" idx="11"/>
          </p:nvPr>
        </p:nvPicPr>
        <p:blipFill>
          <a:blip r:embed="rId5">
            <a:extLst>
              <a:ext uri="{BEBA8EAE-BF5A-486C-A8C5-ECC9F3942E4B}">
                <a14:imgProps xmlns:a14="http://schemas.microsoft.com/office/drawing/2010/main">
                  <a14:imgLayer r:embed="rId6">
                    <a14:imgEffect>
                      <a14:artisticBlur/>
                    </a14:imgEffect>
                  </a14:imgLayer>
                </a14:imgProps>
              </a:ext>
            </a:extLst>
          </a:blip>
          <a:srcRect/>
          <a:stretch>
            <a:fillRect/>
          </a:stretch>
        </p:blipFill>
        <p:spPr>
          <a:xfrm>
            <a:off x="1" y="0"/>
            <a:ext cx="12191999" cy="6858000"/>
          </a:xfrm>
        </p:spPr>
      </p:pic>
      <p:sp>
        <p:nvSpPr>
          <p:cNvPr id="8" name="Rectangle 7">
            <a:extLst>
              <a:ext uri="{FF2B5EF4-FFF2-40B4-BE49-F238E27FC236}">
                <a16:creationId xmlns:a16="http://schemas.microsoft.com/office/drawing/2014/main" id="{66AA2479-B791-4CF7-8A6A-762B7A03B138}"/>
              </a:ext>
            </a:extLst>
          </p:cNvPr>
          <p:cNvSpPr/>
          <p:nvPr/>
        </p:nvSpPr>
        <p:spPr>
          <a:xfrm>
            <a:off x="-25100" y="0"/>
            <a:ext cx="12192000" cy="6858000"/>
          </a:xfrm>
          <a:prstGeom prst="rect">
            <a:avLst/>
          </a:prstGeom>
          <a:solidFill>
            <a:srgbClr val="7030A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itle 2">
            <a:extLst>
              <a:ext uri="{FF2B5EF4-FFF2-40B4-BE49-F238E27FC236}">
                <a16:creationId xmlns:a16="http://schemas.microsoft.com/office/drawing/2014/main" id="{F78614D6-0F2F-4D73-A3CB-0597F9C1603C}"/>
              </a:ext>
            </a:extLst>
          </p:cNvPr>
          <p:cNvSpPr>
            <a:spLocks noGrp="1"/>
          </p:cNvSpPr>
          <p:nvPr>
            <p:ph type="title"/>
          </p:nvPr>
        </p:nvSpPr>
        <p:spPr>
          <a:xfrm>
            <a:off x="493486" y="164947"/>
            <a:ext cx="9666514" cy="1026231"/>
          </a:xfrm>
        </p:spPr>
        <p:txBody>
          <a:bodyPr/>
          <a:lstStyle/>
          <a:p>
            <a:r>
              <a:rPr lang="en-US" dirty="0"/>
              <a:t>Solution</a:t>
            </a:r>
          </a:p>
        </p:txBody>
      </p:sp>
      <p:sp>
        <p:nvSpPr>
          <p:cNvPr id="4" name="Text Placeholder 3">
            <a:extLst>
              <a:ext uri="{FF2B5EF4-FFF2-40B4-BE49-F238E27FC236}">
                <a16:creationId xmlns:a16="http://schemas.microsoft.com/office/drawing/2014/main" id="{E8154975-6AF7-4982-8F6A-B551FC3C221E}"/>
              </a:ext>
            </a:extLst>
          </p:cNvPr>
          <p:cNvSpPr>
            <a:spLocks noGrp="1"/>
          </p:cNvSpPr>
          <p:nvPr>
            <p:ph type="body" idx="1"/>
          </p:nvPr>
        </p:nvSpPr>
        <p:spPr>
          <a:xfrm>
            <a:off x="854529" y="1682249"/>
            <a:ext cx="2960915" cy="886397"/>
          </a:xfrm>
          <a:noFill/>
          <a:ln>
            <a:noFill/>
          </a:ln>
        </p:spPr>
        <p:txBody>
          <a:bodyPr/>
          <a:lstStyle/>
          <a:p>
            <a:r>
              <a:rPr lang="en-US" dirty="0"/>
              <a:t>Understanding historical trend and changes can help predict future pH </a:t>
            </a:r>
          </a:p>
        </p:txBody>
      </p:sp>
      <p:sp>
        <p:nvSpPr>
          <p:cNvPr id="7" name="Pentagon 6">
            <a:extLst>
              <a:ext uri="{FF2B5EF4-FFF2-40B4-BE49-F238E27FC236}">
                <a16:creationId xmlns:a16="http://schemas.microsoft.com/office/drawing/2014/main" id="{9059D4E1-10DB-47C0-A0B7-CAD17A05229D}"/>
              </a:ext>
            </a:extLst>
          </p:cNvPr>
          <p:cNvSpPr/>
          <p:nvPr/>
        </p:nvSpPr>
        <p:spPr>
          <a:xfrm>
            <a:off x="4669972" y="1682249"/>
            <a:ext cx="2823027" cy="2386134"/>
          </a:xfrm>
          <a:prstGeom prst="pentagon">
            <a:avLst/>
          </a:prstGeom>
          <a:solidFill>
            <a:schemeClr val="bg1">
              <a:lumMod val="7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rPr>
              <a:t>Long Short Term Memory Network</a:t>
            </a:r>
          </a:p>
        </p:txBody>
      </p:sp>
      <p:sp>
        <p:nvSpPr>
          <p:cNvPr id="9" name="Text Placeholder 3">
            <a:extLst>
              <a:ext uri="{FF2B5EF4-FFF2-40B4-BE49-F238E27FC236}">
                <a16:creationId xmlns:a16="http://schemas.microsoft.com/office/drawing/2014/main" id="{0698F405-2F59-4EE4-B3C3-EE84294D8E50}"/>
              </a:ext>
            </a:extLst>
          </p:cNvPr>
          <p:cNvSpPr txBox="1">
            <a:spLocks/>
          </p:cNvSpPr>
          <p:nvPr/>
        </p:nvSpPr>
        <p:spPr>
          <a:xfrm>
            <a:off x="914399" y="4418859"/>
            <a:ext cx="2960915" cy="1329595"/>
          </a:xfrm>
          <a:prstGeom prst="rect">
            <a:avLst/>
          </a:prstGeom>
        </p:spPr>
        <p:txBody>
          <a:bodyPr vert="horz" lIns="91440" tIns="0" rIns="91440" bIns="0" rtlCol="0">
            <a:spAutoFit/>
          </a:bodyPr>
          <a:lstStyle>
            <a:lvl1pPr marL="0" indent="0" algn="l" defTabSz="914400" rtl="0" eaLnBrk="1" latinLnBrk="0" hangingPunct="1">
              <a:lnSpc>
                <a:spcPct val="90000"/>
              </a:lnSpc>
              <a:spcBef>
                <a:spcPts val="1000"/>
              </a:spcBef>
              <a:buFont typeface="Arial" panose="020B0604020202020204" pitchFamily="34" charset="0"/>
              <a:buNone/>
              <a:defRPr sz="16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dirty="0"/>
              <a:t>Being able to forecast future pH allows researchers to prepare for what changes the ocean might have in response to the predicted change </a:t>
            </a:r>
          </a:p>
        </p:txBody>
      </p:sp>
      <p:sp>
        <p:nvSpPr>
          <p:cNvPr id="10" name="Text Placeholder 3">
            <a:extLst>
              <a:ext uri="{FF2B5EF4-FFF2-40B4-BE49-F238E27FC236}">
                <a16:creationId xmlns:a16="http://schemas.microsoft.com/office/drawing/2014/main" id="{D32144A9-E537-4E97-A85D-8D259C65C411}"/>
              </a:ext>
            </a:extLst>
          </p:cNvPr>
          <p:cNvSpPr txBox="1">
            <a:spLocks/>
          </p:cNvSpPr>
          <p:nvPr/>
        </p:nvSpPr>
        <p:spPr>
          <a:xfrm>
            <a:off x="7750628" y="4862057"/>
            <a:ext cx="3744687" cy="886397"/>
          </a:xfrm>
          <a:prstGeom prst="rect">
            <a:avLst/>
          </a:prstGeom>
        </p:spPr>
        <p:txBody>
          <a:bodyPr vert="horz" wrap="square" lIns="91440" tIns="0" rIns="91440" bIns="0" rtlCol="0">
            <a:spAutoFit/>
          </a:bodyPr>
          <a:lstStyle>
            <a:lvl1pPr marL="0" indent="0" algn="l" defTabSz="914400" rtl="0" eaLnBrk="1" latinLnBrk="0" hangingPunct="1">
              <a:lnSpc>
                <a:spcPct val="90000"/>
              </a:lnSpc>
              <a:spcBef>
                <a:spcPts val="1000"/>
              </a:spcBef>
              <a:buFont typeface="Arial" panose="020B0604020202020204" pitchFamily="34" charset="0"/>
              <a:buNone/>
              <a:defRPr sz="16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dirty="0"/>
              <a:t>Creating a deadline of when there will be irreversible consequences puts pressure on businesses to go green</a:t>
            </a:r>
          </a:p>
        </p:txBody>
      </p:sp>
      <p:sp>
        <p:nvSpPr>
          <p:cNvPr id="11" name="Text Placeholder 3">
            <a:extLst>
              <a:ext uri="{FF2B5EF4-FFF2-40B4-BE49-F238E27FC236}">
                <a16:creationId xmlns:a16="http://schemas.microsoft.com/office/drawing/2014/main" id="{F6F1E6F9-CE9C-4C1B-A01E-3204BFF9F679}"/>
              </a:ext>
            </a:extLst>
          </p:cNvPr>
          <p:cNvSpPr txBox="1">
            <a:spLocks/>
          </p:cNvSpPr>
          <p:nvPr/>
        </p:nvSpPr>
        <p:spPr>
          <a:xfrm>
            <a:off x="8304587" y="1510386"/>
            <a:ext cx="3744687" cy="886397"/>
          </a:xfrm>
          <a:prstGeom prst="rect">
            <a:avLst/>
          </a:prstGeom>
        </p:spPr>
        <p:txBody>
          <a:bodyPr vert="horz" wrap="square" lIns="91440" tIns="0" rIns="91440" bIns="0" rtlCol="0">
            <a:spAutoFit/>
          </a:bodyPr>
          <a:lstStyle>
            <a:lvl1pPr marL="0" indent="0" algn="l" defTabSz="914400" rtl="0" eaLnBrk="1" latinLnBrk="0" hangingPunct="1">
              <a:lnSpc>
                <a:spcPct val="90000"/>
              </a:lnSpc>
              <a:spcBef>
                <a:spcPts val="1000"/>
              </a:spcBef>
              <a:buFont typeface="Arial" panose="020B0604020202020204" pitchFamily="34" charset="0"/>
              <a:buNone/>
              <a:defRPr sz="1600" b="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dirty="0"/>
              <a:t>Having more data to be able to educate adults and children alike on ocean  health and the impacts that it can have on the world.</a:t>
            </a:r>
          </a:p>
        </p:txBody>
      </p:sp>
      <p:sp>
        <p:nvSpPr>
          <p:cNvPr id="12" name="Right Brace 11">
            <a:extLst>
              <a:ext uri="{FF2B5EF4-FFF2-40B4-BE49-F238E27FC236}">
                <a16:creationId xmlns:a16="http://schemas.microsoft.com/office/drawing/2014/main" id="{28604FF6-D28F-4D29-9DDE-BC5345A836C7}"/>
              </a:ext>
            </a:extLst>
          </p:cNvPr>
          <p:cNvSpPr/>
          <p:nvPr/>
        </p:nvSpPr>
        <p:spPr>
          <a:xfrm>
            <a:off x="3173188" y="1356125"/>
            <a:ext cx="685196" cy="1377468"/>
          </a:xfrm>
          <a:prstGeom prst="rightBrace">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3" name="Right Brace 12">
            <a:extLst>
              <a:ext uri="{FF2B5EF4-FFF2-40B4-BE49-F238E27FC236}">
                <a16:creationId xmlns:a16="http://schemas.microsoft.com/office/drawing/2014/main" id="{B989E00F-5A1A-4D09-A65E-DFBEF5167E35}"/>
              </a:ext>
            </a:extLst>
          </p:cNvPr>
          <p:cNvSpPr/>
          <p:nvPr/>
        </p:nvSpPr>
        <p:spPr>
          <a:xfrm>
            <a:off x="3756177" y="4212731"/>
            <a:ext cx="685196" cy="1699300"/>
          </a:xfrm>
          <a:prstGeom prst="rightBrace">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4" name="Right Brace 13">
            <a:extLst>
              <a:ext uri="{FF2B5EF4-FFF2-40B4-BE49-F238E27FC236}">
                <a16:creationId xmlns:a16="http://schemas.microsoft.com/office/drawing/2014/main" id="{F5D4E937-80AD-4B8D-9185-70C6E042052C}"/>
              </a:ext>
            </a:extLst>
          </p:cNvPr>
          <p:cNvSpPr/>
          <p:nvPr/>
        </p:nvSpPr>
        <p:spPr>
          <a:xfrm>
            <a:off x="11617777" y="1347972"/>
            <a:ext cx="685196" cy="1377468"/>
          </a:xfrm>
          <a:prstGeom prst="rightBrace">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5" name="Right Brace 14">
            <a:extLst>
              <a:ext uri="{FF2B5EF4-FFF2-40B4-BE49-F238E27FC236}">
                <a16:creationId xmlns:a16="http://schemas.microsoft.com/office/drawing/2014/main" id="{16E2B2E8-8397-4DED-A7A1-142B44D8BCD0}"/>
              </a:ext>
            </a:extLst>
          </p:cNvPr>
          <p:cNvSpPr/>
          <p:nvPr/>
        </p:nvSpPr>
        <p:spPr>
          <a:xfrm>
            <a:off x="11217428" y="4530034"/>
            <a:ext cx="685196" cy="1377468"/>
          </a:xfrm>
          <a:prstGeom prst="rightBrace">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6" name="Right Brace 15">
            <a:extLst>
              <a:ext uri="{FF2B5EF4-FFF2-40B4-BE49-F238E27FC236}">
                <a16:creationId xmlns:a16="http://schemas.microsoft.com/office/drawing/2014/main" id="{6CAC4BAF-6165-443A-A62F-24C79EC2C39D}"/>
              </a:ext>
            </a:extLst>
          </p:cNvPr>
          <p:cNvSpPr/>
          <p:nvPr/>
        </p:nvSpPr>
        <p:spPr>
          <a:xfrm flipH="1">
            <a:off x="216203" y="1427551"/>
            <a:ext cx="685196" cy="1377468"/>
          </a:xfrm>
          <a:prstGeom prst="rightBrace">
            <a:avLst>
              <a:gd name="adj1" fmla="val 8333"/>
              <a:gd name="adj2" fmla="val 45083"/>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7" name="Right Brace 16">
            <a:extLst>
              <a:ext uri="{FF2B5EF4-FFF2-40B4-BE49-F238E27FC236}">
                <a16:creationId xmlns:a16="http://schemas.microsoft.com/office/drawing/2014/main" id="{38B8961F-8ED8-4746-AE69-54AD5AC3B22D}"/>
              </a:ext>
            </a:extLst>
          </p:cNvPr>
          <p:cNvSpPr/>
          <p:nvPr/>
        </p:nvSpPr>
        <p:spPr>
          <a:xfrm flipH="1">
            <a:off x="282425" y="4212731"/>
            <a:ext cx="685196" cy="1694771"/>
          </a:xfrm>
          <a:prstGeom prst="rightBrace">
            <a:avLst>
              <a:gd name="adj1" fmla="val 8333"/>
              <a:gd name="adj2" fmla="val 45083"/>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8" name="Right Brace 17">
            <a:extLst>
              <a:ext uri="{FF2B5EF4-FFF2-40B4-BE49-F238E27FC236}">
                <a16:creationId xmlns:a16="http://schemas.microsoft.com/office/drawing/2014/main" id="{D2F1AEC1-98F9-4EA5-8F52-15369BF7D623}"/>
              </a:ext>
            </a:extLst>
          </p:cNvPr>
          <p:cNvSpPr/>
          <p:nvPr/>
        </p:nvSpPr>
        <p:spPr>
          <a:xfrm flipH="1">
            <a:off x="7750628" y="1347972"/>
            <a:ext cx="685196" cy="1377468"/>
          </a:xfrm>
          <a:prstGeom prst="rightBrace">
            <a:avLst>
              <a:gd name="adj1" fmla="val 8333"/>
              <a:gd name="adj2" fmla="val 45083"/>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9" name="Right Brace 18">
            <a:extLst>
              <a:ext uri="{FF2B5EF4-FFF2-40B4-BE49-F238E27FC236}">
                <a16:creationId xmlns:a16="http://schemas.microsoft.com/office/drawing/2014/main" id="{A42AA047-69E8-48DB-8446-3AD59CF6FA87}"/>
              </a:ext>
            </a:extLst>
          </p:cNvPr>
          <p:cNvSpPr/>
          <p:nvPr/>
        </p:nvSpPr>
        <p:spPr>
          <a:xfrm flipH="1">
            <a:off x="7105346" y="4530034"/>
            <a:ext cx="685196" cy="1377468"/>
          </a:xfrm>
          <a:prstGeom prst="rightBrace">
            <a:avLst>
              <a:gd name="adj1" fmla="val 8333"/>
              <a:gd name="adj2" fmla="val 45083"/>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pic>
        <p:nvPicPr>
          <p:cNvPr id="20" name="Recorded Sound">
            <a:hlinkClick r:id="" action="ppaction://media"/>
            <a:extLst>
              <a:ext uri="{FF2B5EF4-FFF2-40B4-BE49-F238E27FC236}">
                <a16:creationId xmlns:a16="http://schemas.microsoft.com/office/drawing/2014/main" id="{928C3C9E-C168-43E7-93F0-842A4153829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1823" y="6179551"/>
            <a:ext cx="406400" cy="406400"/>
          </a:xfrm>
          <a:prstGeom prst="rect">
            <a:avLst/>
          </a:prstGeom>
        </p:spPr>
      </p:pic>
    </p:spTree>
    <p:extLst>
      <p:ext uri="{BB962C8B-B14F-4D97-AF65-F5344CB8AC3E}">
        <p14:creationId xmlns:p14="http://schemas.microsoft.com/office/powerpoint/2010/main" val="1405455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67"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p:txBody>
          <a:bodyPr/>
          <a:lstStyle/>
          <a:p>
            <a:r>
              <a:rPr lang="en-US" dirty="0"/>
              <a:t>Project Data</a:t>
            </a:r>
          </a:p>
        </p:txBody>
      </p:sp>
      <p:sp>
        <p:nvSpPr>
          <p:cNvPr id="9" name="TextBox 8">
            <a:extLst>
              <a:ext uri="{FF2B5EF4-FFF2-40B4-BE49-F238E27FC236}">
                <a16:creationId xmlns:a16="http://schemas.microsoft.com/office/drawing/2014/main" id="{7A069019-9A5F-41AA-A26F-2C17537B8CE4}"/>
              </a:ext>
            </a:extLst>
          </p:cNvPr>
          <p:cNvSpPr txBox="1"/>
          <p:nvPr/>
        </p:nvSpPr>
        <p:spPr>
          <a:xfrm>
            <a:off x="0" y="1831302"/>
            <a:ext cx="3075819" cy="369332"/>
          </a:xfrm>
          <a:prstGeom prst="rect">
            <a:avLst/>
          </a:prstGeom>
          <a:noFill/>
        </p:spPr>
        <p:txBody>
          <a:bodyPr wrap="square" rtlCol="0">
            <a:spAutoFit/>
          </a:bodyPr>
          <a:lstStyle/>
          <a:p>
            <a:pPr algn="ctr"/>
            <a:r>
              <a:rPr lang="en-US" dirty="0"/>
              <a:t>Target Value: pH</a:t>
            </a:r>
          </a:p>
        </p:txBody>
      </p:sp>
      <p:pic>
        <p:nvPicPr>
          <p:cNvPr id="12" name="Picture 11">
            <a:extLst>
              <a:ext uri="{FF2B5EF4-FFF2-40B4-BE49-F238E27FC236}">
                <a16:creationId xmlns:a16="http://schemas.microsoft.com/office/drawing/2014/main" id="{CEA184B2-86D6-4183-B064-099C9855DECA}"/>
              </a:ext>
            </a:extLst>
          </p:cNvPr>
          <p:cNvPicPr>
            <a:picLocks noChangeAspect="1"/>
          </p:cNvPicPr>
          <p:nvPr/>
        </p:nvPicPr>
        <p:blipFill rotWithShape="1">
          <a:blip r:embed="rId5"/>
          <a:srcRect l="59861" t="45679" r="23056" b="39753"/>
          <a:stretch/>
        </p:blipFill>
        <p:spPr>
          <a:xfrm>
            <a:off x="3036229" y="4610000"/>
            <a:ext cx="3471335" cy="1665112"/>
          </a:xfrm>
          <a:prstGeom prst="rect">
            <a:avLst/>
          </a:prstGeom>
        </p:spPr>
      </p:pic>
      <p:pic>
        <p:nvPicPr>
          <p:cNvPr id="15" name="Picture 14">
            <a:extLst>
              <a:ext uri="{FF2B5EF4-FFF2-40B4-BE49-F238E27FC236}">
                <a16:creationId xmlns:a16="http://schemas.microsoft.com/office/drawing/2014/main" id="{6E629C8B-190F-465A-A9BA-1C71C6F095E3}"/>
              </a:ext>
            </a:extLst>
          </p:cNvPr>
          <p:cNvPicPr>
            <a:picLocks noChangeAspect="1"/>
          </p:cNvPicPr>
          <p:nvPr/>
        </p:nvPicPr>
        <p:blipFill rotWithShape="1">
          <a:blip r:embed="rId6"/>
          <a:srcRect l="61429" t="40414" r="22756" b="46605"/>
          <a:stretch/>
        </p:blipFill>
        <p:spPr>
          <a:xfrm>
            <a:off x="0" y="4720296"/>
            <a:ext cx="3228278" cy="1490403"/>
          </a:xfrm>
          <a:prstGeom prst="rect">
            <a:avLst/>
          </a:prstGeom>
        </p:spPr>
      </p:pic>
      <p:pic>
        <p:nvPicPr>
          <p:cNvPr id="19" name="Picture 18">
            <a:extLst>
              <a:ext uri="{FF2B5EF4-FFF2-40B4-BE49-F238E27FC236}">
                <a16:creationId xmlns:a16="http://schemas.microsoft.com/office/drawing/2014/main" id="{42045ADE-ADA4-4A4C-8367-A3E3B5DED69E}"/>
              </a:ext>
            </a:extLst>
          </p:cNvPr>
          <p:cNvPicPr>
            <a:picLocks noChangeAspect="1"/>
          </p:cNvPicPr>
          <p:nvPr/>
        </p:nvPicPr>
        <p:blipFill rotWithShape="1">
          <a:blip r:embed="rId7"/>
          <a:srcRect l="10138" t="28889" r="2039" b="16790"/>
          <a:stretch/>
        </p:blipFill>
        <p:spPr>
          <a:xfrm>
            <a:off x="6440700" y="813668"/>
            <a:ext cx="5304986" cy="1845733"/>
          </a:xfrm>
          <a:prstGeom prst="rect">
            <a:avLst/>
          </a:prstGeom>
        </p:spPr>
      </p:pic>
      <p:pic>
        <p:nvPicPr>
          <p:cNvPr id="21" name="Picture 20">
            <a:extLst>
              <a:ext uri="{FF2B5EF4-FFF2-40B4-BE49-F238E27FC236}">
                <a16:creationId xmlns:a16="http://schemas.microsoft.com/office/drawing/2014/main" id="{F6BFA990-030C-4326-ABBD-5A4CA0EA8989}"/>
              </a:ext>
            </a:extLst>
          </p:cNvPr>
          <p:cNvPicPr>
            <a:picLocks noChangeAspect="1"/>
          </p:cNvPicPr>
          <p:nvPr/>
        </p:nvPicPr>
        <p:blipFill rotWithShape="1">
          <a:blip r:embed="rId8"/>
          <a:srcRect l="10278" t="32100" r="2038" b="13086"/>
          <a:stretch/>
        </p:blipFill>
        <p:spPr>
          <a:xfrm>
            <a:off x="6440700" y="2659401"/>
            <a:ext cx="5304986" cy="1865463"/>
          </a:xfrm>
          <a:prstGeom prst="rect">
            <a:avLst/>
          </a:prstGeom>
        </p:spPr>
      </p:pic>
      <p:pic>
        <p:nvPicPr>
          <p:cNvPr id="23" name="Picture 22">
            <a:extLst>
              <a:ext uri="{FF2B5EF4-FFF2-40B4-BE49-F238E27FC236}">
                <a16:creationId xmlns:a16="http://schemas.microsoft.com/office/drawing/2014/main" id="{66C2815E-9A5E-4FE9-83A3-FFC95C2BC088}"/>
              </a:ext>
            </a:extLst>
          </p:cNvPr>
          <p:cNvPicPr>
            <a:picLocks noChangeAspect="1"/>
          </p:cNvPicPr>
          <p:nvPr/>
        </p:nvPicPr>
        <p:blipFill rotWithShape="1">
          <a:blip r:embed="rId9"/>
          <a:srcRect l="11111" t="34577" r="2039" b="38223"/>
          <a:stretch/>
        </p:blipFill>
        <p:spPr>
          <a:xfrm>
            <a:off x="6440700" y="4672315"/>
            <a:ext cx="5304986" cy="934598"/>
          </a:xfrm>
          <a:prstGeom prst="rect">
            <a:avLst/>
          </a:prstGeom>
        </p:spPr>
      </p:pic>
      <p:pic>
        <p:nvPicPr>
          <p:cNvPr id="24" name="Picture 23">
            <a:extLst>
              <a:ext uri="{FF2B5EF4-FFF2-40B4-BE49-F238E27FC236}">
                <a16:creationId xmlns:a16="http://schemas.microsoft.com/office/drawing/2014/main" id="{CF3F7EFE-EE58-4A50-B111-2EE39161705D}"/>
              </a:ext>
            </a:extLst>
          </p:cNvPr>
          <p:cNvPicPr>
            <a:picLocks noChangeAspect="1"/>
          </p:cNvPicPr>
          <p:nvPr/>
        </p:nvPicPr>
        <p:blipFill>
          <a:blip r:embed="rId10"/>
          <a:stretch>
            <a:fillRect/>
          </a:stretch>
        </p:blipFill>
        <p:spPr>
          <a:xfrm>
            <a:off x="4138429" y="350855"/>
            <a:ext cx="1266934" cy="1665113"/>
          </a:xfrm>
          <a:prstGeom prst="rect">
            <a:avLst/>
          </a:prstGeom>
        </p:spPr>
      </p:pic>
      <p:sp>
        <p:nvSpPr>
          <p:cNvPr id="25" name="TextBox 24">
            <a:extLst>
              <a:ext uri="{FF2B5EF4-FFF2-40B4-BE49-F238E27FC236}">
                <a16:creationId xmlns:a16="http://schemas.microsoft.com/office/drawing/2014/main" id="{09FB787C-D5FB-45CD-924B-F1803308EF94}"/>
              </a:ext>
            </a:extLst>
          </p:cNvPr>
          <p:cNvSpPr txBox="1"/>
          <p:nvPr/>
        </p:nvSpPr>
        <p:spPr>
          <a:xfrm>
            <a:off x="491125" y="1039656"/>
            <a:ext cx="3234267" cy="646331"/>
          </a:xfrm>
          <a:prstGeom prst="rect">
            <a:avLst/>
          </a:prstGeom>
          <a:noFill/>
        </p:spPr>
        <p:txBody>
          <a:bodyPr wrap="square" rtlCol="0">
            <a:spAutoFit/>
          </a:bodyPr>
          <a:lstStyle/>
          <a:p>
            <a:r>
              <a:rPr lang="en-US" dirty="0"/>
              <a:t>NOAA Mooring Chuuk K1</a:t>
            </a:r>
          </a:p>
          <a:p>
            <a:r>
              <a:rPr lang="en-US" dirty="0"/>
              <a:t>(7.46</a:t>
            </a:r>
            <a:r>
              <a:rPr lang="en-US" dirty="0">
                <a:latin typeface="Arial" panose="020B0604020202020204" pitchFamily="34" charset="0"/>
                <a:cs typeface="Arial" panose="020B0604020202020204" pitchFamily="34" charset="0"/>
              </a:rPr>
              <a:t>˚N, 151.90˚E)</a:t>
            </a:r>
            <a:endParaRPr lang="en-US" dirty="0"/>
          </a:p>
        </p:txBody>
      </p:sp>
      <p:sp>
        <p:nvSpPr>
          <p:cNvPr id="26" name="TextBox 25">
            <a:extLst>
              <a:ext uri="{FF2B5EF4-FFF2-40B4-BE49-F238E27FC236}">
                <a16:creationId xmlns:a16="http://schemas.microsoft.com/office/drawing/2014/main" id="{EA62E800-1470-4BA2-9C12-1BE5FA3C0D4A}"/>
              </a:ext>
            </a:extLst>
          </p:cNvPr>
          <p:cNvSpPr txBox="1"/>
          <p:nvPr/>
        </p:nvSpPr>
        <p:spPr>
          <a:xfrm>
            <a:off x="660400" y="2257036"/>
            <a:ext cx="4605867" cy="2308324"/>
          </a:xfrm>
          <a:prstGeom prst="rect">
            <a:avLst/>
          </a:prstGeom>
          <a:noFill/>
        </p:spPr>
        <p:txBody>
          <a:bodyPr wrap="square" rtlCol="0">
            <a:spAutoFit/>
          </a:bodyPr>
          <a:lstStyle/>
          <a:p>
            <a:pPr marL="285750" indent="-285750">
              <a:buFont typeface="Arial" panose="020B0604020202020204" pitchFamily="34" charset="0"/>
              <a:buChar char="•"/>
            </a:pPr>
            <a:r>
              <a:rPr lang="en-US" dirty="0"/>
              <a:t>379 observations over 16 months</a:t>
            </a:r>
          </a:p>
          <a:p>
            <a:pPr marL="285750" indent="-285750">
              <a:buFont typeface="Arial" panose="020B0604020202020204" pitchFamily="34" charset="0"/>
              <a:buChar char="•"/>
            </a:pPr>
            <a:r>
              <a:rPr lang="en-US" dirty="0"/>
              <a:t>Hourly data averaged by day</a:t>
            </a:r>
          </a:p>
          <a:p>
            <a:pPr marL="285750" indent="-285750">
              <a:buFont typeface="Arial" panose="020B0604020202020204" pitchFamily="34" charset="0"/>
              <a:buChar char="•"/>
            </a:pPr>
            <a:r>
              <a:rPr lang="en-US" dirty="0"/>
              <a:t>No outliers as indicated by boxplot</a:t>
            </a:r>
          </a:p>
          <a:p>
            <a:pPr marL="285750" indent="-285750">
              <a:buFont typeface="Arial" panose="020B0604020202020204" pitchFamily="34" charset="0"/>
              <a:buChar char="•"/>
            </a:pPr>
            <a:r>
              <a:rPr lang="en-US" dirty="0"/>
              <a:t>Approximately normal distribution</a:t>
            </a:r>
          </a:p>
          <a:p>
            <a:pPr marL="285750" indent="-285750">
              <a:buFont typeface="Arial" panose="020B0604020202020204" pitchFamily="34" charset="0"/>
              <a:buChar char="•"/>
            </a:pPr>
            <a:r>
              <a:rPr lang="en-US" dirty="0"/>
              <a:t>Seasonal trends of increasing and decreasing pH</a:t>
            </a:r>
          </a:p>
          <a:p>
            <a:pPr marL="285750" indent="-285750">
              <a:buFont typeface="Arial" panose="020B0604020202020204" pitchFamily="34" charset="0"/>
              <a:buChar char="•"/>
            </a:pPr>
            <a:r>
              <a:rPr lang="en-US" dirty="0"/>
              <a:t>Minimum pH 7.95</a:t>
            </a:r>
          </a:p>
          <a:p>
            <a:pPr marL="285750" indent="-285750">
              <a:buFont typeface="Arial" panose="020B0604020202020204" pitchFamily="34" charset="0"/>
              <a:buChar char="•"/>
            </a:pPr>
            <a:r>
              <a:rPr lang="en-US" dirty="0"/>
              <a:t>Maximum pH 8.05</a:t>
            </a:r>
          </a:p>
        </p:txBody>
      </p:sp>
      <p:pic>
        <p:nvPicPr>
          <p:cNvPr id="27" name="Recorded Sound">
            <a:hlinkClick r:id="" action="ppaction://media"/>
            <a:extLst>
              <a:ext uri="{FF2B5EF4-FFF2-40B4-BE49-F238E27FC236}">
                <a16:creationId xmlns:a16="http://schemas.microsoft.com/office/drawing/2014/main" id="{DDD36999-F1B8-42CA-916A-2AD5BC967661}"/>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491125" y="6258433"/>
            <a:ext cx="406400" cy="406400"/>
          </a:xfrm>
          <a:prstGeom prst="rect">
            <a:avLst/>
          </a:prstGeom>
        </p:spPr>
      </p:pic>
    </p:spTree>
    <p:extLst>
      <p:ext uri="{BB962C8B-B14F-4D97-AF65-F5344CB8AC3E}">
        <p14:creationId xmlns:p14="http://schemas.microsoft.com/office/powerpoint/2010/main" val="2994797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688"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p:txBody>
          <a:bodyPr/>
          <a:lstStyle/>
          <a:p>
            <a:r>
              <a:rPr lang="en-US" dirty="0"/>
              <a:t>Model One</a:t>
            </a:r>
          </a:p>
        </p:txBody>
      </p:sp>
      <p:pic>
        <p:nvPicPr>
          <p:cNvPr id="9" name="Picture Placeholder 8" descr="Slide image placeholder">
            <a:extLst>
              <a:ext uri="{FF2B5EF4-FFF2-40B4-BE49-F238E27FC236}">
                <a16:creationId xmlns:a16="http://schemas.microsoft.com/office/drawing/2014/main" id="{835F76E2-8EF3-449E-99A0-D5A9EF26A737}"/>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p:pic>
      <p:sp>
        <p:nvSpPr>
          <p:cNvPr id="21" name="Text Placeholder 20">
            <a:extLst>
              <a:ext uri="{FF2B5EF4-FFF2-40B4-BE49-F238E27FC236}">
                <a16:creationId xmlns:a16="http://schemas.microsoft.com/office/drawing/2014/main" id="{67FDC6DC-D5D3-413E-A73C-6CC86E9646BC}"/>
              </a:ext>
            </a:extLst>
          </p:cNvPr>
          <p:cNvSpPr>
            <a:spLocks noGrp="1"/>
          </p:cNvSpPr>
          <p:nvPr>
            <p:ph type="body" sz="quarter" idx="14"/>
          </p:nvPr>
        </p:nvSpPr>
        <p:spPr/>
        <p:txBody>
          <a:bodyPr/>
          <a:lstStyle/>
          <a:p>
            <a:r>
              <a:rPr lang="en-US" sz="2400" dirty="0"/>
              <a:t>The first model chosen was a vector autoregression</a:t>
            </a:r>
          </a:p>
        </p:txBody>
      </p:sp>
      <p:sp>
        <p:nvSpPr>
          <p:cNvPr id="17" name="Text Placeholder 16">
            <a:extLst>
              <a:ext uri="{FF2B5EF4-FFF2-40B4-BE49-F238E27FC236}">
                <a16:creationId xmlns:a16="http://schemas.microsoft.com/office/drawing/2014/main" id="{BB40F080-6054-425B-9E1C-1DDC9260832D}"/>
              </a:ext>
            </a:extLst>
          </p:cNvPr>
          <p:cNvSpPr>
            <a:spLocks noGrp="1"/>
          </p:cNvSpPr>
          <p:nvPr>
            <p:ph type="body" sz="quarter" idx="17"/>
          </p:nvPr>
        </p:nvSpPr>
        <p:spPr/>
        <p:txBody>
          <a:bodyPr/>
          <a:lstStyle/>
          <a:p>
            <a:r>
              <a:rPr lang="en-US" sz="1800" dirty="0"/>
              <a:t>This is a time series forecasting model. Within the parameters of this model, the features must be stationary. With the first test of the augmented Dickey-Fuller test, nearly all features were deemed non-stationary. The difference transformation was applied and the test run again. The results came back with stationary features. A lag order of 3 was then chosen based on an AIC test. </a:t>
            </a:r>
          </a:p>
          <a:p>
            <a:endParaRPr lang="en-US" dirty="0"/>
          </a:p>
        </p:txBody>
      </p:sp>
    </p:spTree>
    <p:extLst>
      <p:ext uri="{BB962C8B-B14F-4D97-AF65-F5344CB8AC3E}">
        <p14:creationId xmlns:p14="http://schemas.microsoft.com/office/powerpoint/2010/main" val="14833863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a:xfrm>
            <a:off x="446314" y="500215"/>
            <a:ext cx="11174186" cy="590931"/>
          </a:xfrm>
        </p:spPr>
        <p:txBody>
          <a:bodyPr/>
          <a:lstStyle/>
          <a:p>
            <a:r>
              <a:rPr lang="en-US" dirty="0"/>
              <a:t>First Model</a:t>
            </a:r>
            <a:endParaRPr lang="en-GB" dirty="0"/>
          </a:p>
        </p:txBody>
      </p:sp>
      <p:sp>
        <p:nvSpPr>
          <p:cNvPr id="6" name="TextBox 5">
            <a:extLst>
              <a:ext uri="{FF2B5EF4-FFF2-40B4-BE49-F238E27FC236}">
                <a16:creationId xmlns:a16="http://schemas.microsoft.com/office/drawing/2014/main" id="{47D3DA14-78F3-4E84-AECC-6FA013BF8514}"/>
              </a:ext>
            </a:extLst>
          </p:cNvPr>
          <p:cNvSpPr txBox="1"/>
          <p:nvPr/>
        </p:nvSpPr>
        <p:spPr>
          <a:xfrm>
            <a:off x="446314" y="1219200"/>
            <a:ext cx="2662908" cy="369332"/>
          </a:xfrm>
          <a:prstGeom prst="rect">
            <a:avLst/>
          </a:prstGeom>
          <a:noFill/>
        </p:spPr>
        <p:txBody>
          <a:bodyPr wrap="none" rtlCol="0">
            <a:spAutoFit/>
          </a:bodyPr>
          <a:lstStyle/>
          <a:p>
            <a:r>
              <a:rPr lang="en-US" sz="1800" kern="1200" dirty="0">
                <a:solidFill>
                  <a:schemeClr val="tx1"/>
                </a:solidFill>
                <a:latin typeface="+mn-lt"/>
                <a:ea typeface="+mn-ea"/>
                <a:cs typeface="+mn-cs"/>
              </a:rPr>
              <a:t>Vector Autoregression</a:t>
            </a:r>
          </a:p>
        </p:txBody>
      </p:sp>
      <p:sp>
        <p:nvSpPr>
          <p:cNvPr id="7" name="TextBox 6">
            <a:extLst>
              <a:ext uri="{FF2B5EF4-FFF2-40B4-BE49-F238E27FC236}">
                <a16:creationId xmlns:a16="http://schemas.microsoft.com/office/drawing/2014/main" id="{768FE198-C9C6-4FF4-A995-475C4BF89B0E}"/>
              </a:ext>
            </a:extLst>
          </p:cNvPr>
          <p:cNvSpPr txBox="1"/>
          <p:nvPr/>
        </p:nvSpPr>
        <p:spPr>
          <a:xfrm>
            <a:off x="446314" y="1778000"/>
            <a:ext cx="2652486" cy="1200329"/>
          </a:xfrm>
          <a:prstGeom prst="rect">
            <a:avLst/>
          </a:prstGeom>
          <a:noFill/>
        </p:spPr>
        <p:txBody>
          <a:bodyPr wrap="square" rtlCol="0">
            <a:spAutoFit/>
          </a:bodyPr>
          <a:lstStyle/>
          <a:p>
            <a:pPr marL="285750" indent="-285750">
              <a:buFont typeface="Arial" panose="020B0604020202020204" pitchFamily="34" charset="0"/>
              <a:buChar char="•"/>
            </a:pPr>
            <a:r>
              <a:rPr lang="en-US" dirty="0"/>
              <a:t>Multivariate predictions</a:t>
            </a:r>
          </a:p>
          <a:p>
            <a:pPr marL="285750" indent="-285750">
              <a:buFont typeface="Arial" panose="020B0604020202020204" pitchFamily="34" charset="0"/>
              <a:buChar char="•"/>
            </a:pPr>
            <a:r>
              <a:rPr lang="en-US" dirty="0"/>
              <a:t>Using cointegration</a:t>
            </a:r>
          </a:p>
          <a:p>
            <a:pPr marL="285750" indent="-285750">
              <a:buFont typeface="Arial" panose="020B0604020202020204" pitchFamily="34" charset="0"/>
              <a:buChar char="•"/>
            </a:pPr>
            <a:r>
              <a:rPr lang="en-US" dirty="0"/>
              <a:t>Predicts all features</a:t>
            </a:r>
          </a:p>
        </p:txBody>
      </p:sp>
      <p:pic>
        <p:nvPicPr>
          <p:cNvPr id="9" name="Picture 8">
            <a:extLst>
              <a:ext uri="{FF2B5EF4-FFF2-40B4-BE49-F238E27FC236}">
                <a16:creationId xmlns:a16="http://schemas.microsoft.com/office/drawing/2014/main" id="{2045DFF2-55D9-47A8-8980-2736838358FB}"/>
              </a:ext>
            </a:extLst>
          </p:cNvPr>
          <p:cNvPicPr>
            <a:picLocks noChangeAspect="1"/>
          </p:cNvPicPr>
          <p:nvPr/>
        </p:nvPicPr>
        <p:blipFill rotWithShape="1">
          <a:blip r:embed="rId4"/>
          <a:srcRect l="10278" t="37037" r="50000" b="36296"/>
          <a:stretch/>
        </p:blipFill>
        <p:spPr>
          <a:xfrm>
            <a:off x="446314" y="4528985"/>
            <a:ext cx="4842934" cy="1828800"/>
          </a:xfrm>
          <a:prstGeom prst="rect">
            <a:avLst/>
          </a:prstGeom>
        </p:spPr>
      </p:pic>
      <p:sp>
        <p:nvSpPr>
          <p:cNvPr id="11" name="TextBox 10">
            <a:extLst>
              <a:ext uri="{FF2B5EF4-FFF2-40B4-BE49-F238E27FC236}">
                <a16:creationId xmlns:a16="http://schemas.microsoft.com/office/drawing/2014/main" id="{D8E0D501-A6CE-4EBD-8CA1-720658B9B2A9}"/>
              </a:ext>
            </a:extLst>
          </p:cNvPr>
          <p:cNvSpPr txBox="1"/>
          <p:nvPr/>
        </p:nvSpPr>
        <p:spPr>
          <a:xfrm>
            <a:off x="446314" y="4064338"/>
            <a:ext cx="4786086" cy="369332"/>
          </a:xfrm>
          <a:prstGeom prst="rect">
            <a:avLst/>
          </a:prstGeom>
          <a:noFill/>
        </p:spPr>
        <p:txBody>
          <a:bodyPr wrap="square" rtlCol="0">
            <a:spAutoFit/>
          </a:bodyPr>
          <a:lstStyle/>
          <a:p>
            <a:r>
              <a:rPr lang="en-US" dirty="0" err="1"/>
              <a:t>Johanson’s</a:t>
            </a:r>
            <a:r>
              <a:rPr lang="en-US" dirty="0"/>
              <a:t> Cointegration Test Results</a:t>
            </a:r>
          </a:p>
        </p:txBody>
      </p:sp>
      <p:sp>
        <p:nvSpPr>
          <p:cNvPr id="12" name="TextBox 11">
            <a:extLst>
              <a:ext uri="{FF2B5EF4-FFF2-40B4-BE49-F238E27FC236}">
                <a16:creationId xmlns:a16="http://schemas.microsoft.com/office/drawing/2014/main" id="{3E129032-5285-42D1-8223-D9A00D3CCA50}"/>
              </a:ext>
            </a:extLst>
          </p:cNvPr>
          <p:cNvSpPr txBox="1"/>
          <p:nvPr/>
        </p:nvSpPr>
        <p:spPr>
          <a:xfrm>
            <a:off x="5289248" y="4559988"/>
            <a:ext cx="2489200" cy="1754326"/>
          </a:xfrm>
          <a:prstGeom prst="rect">
            <a:avLst/>
          </a:prstGeom>
          <a:noFill/>
        </p:spPr>
        <p:txBody>
          <a:bodyPr wrap="square" rtlCol="0">
            <a:spAutoFit/>
          </a:bodyPr>
          <a:lstStyle/>
          <a:p>
            <a:r>
              <a:rPr lang="en-US" dirty="0"/>
              <a:t>The failure of this model could be as a result of not enough features having a true cointegration result.</a:t>
            </a:r>
          </a:p>
        </p:txBody>
      </p:sp>
      <p:pic>
        <p:nvPicPr>
          <p:cNvPr id="15" name="Picture 14">
            <a:extLst>
              <a:ext uri="{FF2B5EF4-FFF2-40B4-BE49-F238E27FC236}">
                <a16:creationId xmlns:a16="http://schemas.microsoft.com/office/drawing/2014/main" id="{858754EE-89F3-4A2C-A417-3925FB41AF31}"/>
              </a:ext>
            </a:extLst>
          </p:cNvPr>
          <p:cNvPicPr>
            <a:picLocks noChangeAspect="1"/>
          </p:cNvPicPr>
          <p:nvPr/>
        </p:nvPicPr>
        <p:blipFill rotWithShape="1">
          <a:blip r:embed="rId5"/>
          <a:srcRect l="10278" t="33827" r="44861" b="13087"/>
          <a:stretch/>
        </p:blipFill>
        <p:spPr>
          <a:xfrm>
            <a:off x="3799114" y="328356"/>
            <a:ext cx="5469467" cy="3640667"/>
          </a:xfrm>
          <a:prstGeom prst="rect">
            <a:avLst/>
          </a:prstGeom>
        </p:spPr>
      </p:pic>
      <p:sp>
        <p:nvSpPr>
          <p:cNvPr id="16" name="TextBox 15">
            <a:extLst>
              <a:ext uri="{FF2B5EF4-FFF2-40B4-BE49-F238E27FC236}">
                <a16:creationId xmlns:a16="http://schemas.microsoft.com/office/drawing/2014/main" id="{598BE942-AE0C-470A-8260-2C844F8D5F9F}"/>
              </a:ext>
            </a:extLst>
          </p:cNvPr>
          <p:cNvSpPr txBox="1"/>
          <p:nvPr/>
        </p:nvSpPr>
        <p:spPr>
          <a:xfrm>
            <a:off x="9533467" y="287867"/>
            <a:ext cx="2212219" cy="3693319"/>
          </a:xfrm>
          <a:prstGeom prst="rect">
            <a:avLst/>
          </a:prstGeom>
          <a:noFill/>
        </p:spPr>
        <p:txBody>
          <a:bodyPr wrap="square" rtlCol="0">
            <a:spAutoFit/>
          </a:bodyPr>
          <a:lstStyle/>
          <a:p>
            <a:r>
              <a:rPr lang="en-US" dirty="0"/>
              <a:t>Since the model predicted all features, not enough attention on just </a:t>
            </a:r>
            <a:r>
              <a:rPr lang="en-US" dirty="0" err="1"/>
              <a:t>pH.</a:t>
            </a:r>
            <a:endParaRPr lang="en-US" dirty="0"/>
          </a:p>
          <a:p>
            <a:endParaRPr lang="en-US" dirty="0"/>
          </a:p>
          <a:p>
            <a:r>
              <a:rPr lang="en-US" dirty="0"/>
              <a:t>Further transformations may improve the model slightly. Other types of models were investigated.</a:t>
            </a:r>
          </a:p>
        </p:txBody>
      </p:sp>
      <p:pic>
        <p:nvPicPr>
          <p:cNvPr id="17" name="Recorded Sound">
            <a:hlinkClick r:id="" action="ppaction://media"/>
            <a:extLst>
              <a:ext uri="{FF2B5EF4-FFF2-40B4-BE49-F238E27FC236}">
                <a16:creationId xmlns:a16="http://schemas.microsoft.com/office/drawing/2014/main" id="{DF65388B-F799-48BC-89F2-0559154AD10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32329" y="5737827"/>
            <a:ext cx="406400" cy="406400"/>
          </a:xfrm>
          <a:prstGeom prst="rect">
            <a:avLst/>
          </a:prstGeom>
        </p:spPr>
      </p:pic>
    </p:spTree>
    <p:extLst>
      <p:ext uri="{BB962C8B-B14F-4D97-AF65-F5344CB8AC3E}">
        <p14:creationId xmlns:p14="http://schemas.microsoft.com/office/powerpoint/2010/main" val="2244405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305"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p:txBody>
          <a:bodyPr/>
          <a:lstStyle/>
          <a:p>
            <a:r>
              <a:rPr lang="en-US" dirty="0"/>
              <a:t>Model Two</a:t>
            </a:r>
          </a:p>
        </p:txBody>
      </p:sp>
      <p:pic>
        <p:nvPicPr>
          <p:cNvPr id="9" name="Picture Placeholder 8" descr="Slide image placeholder">
            <a:extLst>
              <a:ext uri="{FF2B5EF4-FFF2-40B4-BE49-F238E27FC236}">
                <a16:creationId xmlns:a16="http://schemas.microsoft.com/office/drawing/2014/main" id="{835F76E2-8EF3-449E-99A0-D5A9EF26A737}"/>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p:pic>
      <p:sp>
        <p:nvSpPr>
          <p:cNvPr id="21" name="Text Placeholder 20">
            <a:extLst>
              <a:ext uri="{FF2B5EF4-FFF2-40B4-BE49-F238E27FC236}">
                <a16:creationId xmlns:a16="http://schemas.microsoft.com/office/drawing/2014/main" id="{67FDC6DC-D5D3-413E-A73C-6CC86E9646BC}"/>
              </a:ext>
            </a:extLst>
          </p:cNvPr>
          <p:cNvSpPr>
            <a:spLocks noGrp="1"/>
          </p:cNvSpPr>
          <p:nvPr>
            <p:ph type="body" sz="quarter" idx="14"/>
          </p:nvPr>
        </p:nvSpPr>
        <p:spPr>
          <a:xfrm>
            <a:off x="735239" y="3802065"/>
            <a:ext cx="10169827" cy="346602"/>
          </a:xfrm>
        </p:spPr>
        <p:txBody>
          <a:bodyPr/>
          <a:lstStyle/>
          <a:p>
            <a:r>
              <a:rPr lang="en-US" sz="2400" dirty="0"/>
              <a:t>The second model chosen was a Long Short Term Memory Network</a:t>
            </a:r>
          </a:p>
        </p:txBody>
      </p:sp>
      <p:sp>
        <p:nvSpPr>
          <p:cNvPr id="17" name="Text Placeholder 16">
            <a:extLst>
              <a:ext uri="{FF2B5EF4-FFF2-40B4-BE49-F238E27FC236}">
                <a16:creationId xmlns:a16="http://schemas.microsoft.com/office/drawing/2014/main" id="{BB40F080-6054-425B-9E1C-1DDC9260832D}"/>
              </a:ext>
            </a:extLst>
          </p:cNvPr>
          <p:cNvSpPr>
            <a:spLocks noGrp="1"/>
          </p:cNvSpPr>
          <p:nvPr>
            <p:ph type="body" sz="quarter" idx="17"/>
          </p:nvPr>
        </p:nvSpPr>
        <p:spPr>
          <a:xfrm>
            <a:off x="735240" y="4294303"/>
            <a:ext cx="9784080" cy="1039697"/>
          </a:xfrm>
        </p:spPr>
        <p:txBody>
          <a:bodyPr/>
          <a:lstStyle/>
          <a:p>
            <a:r>
              <a:rPr lang="en-US" sz="1800" dirty="0"/>
              <a:t>This is a recurrent neural network. The requirements of this model include an arbitrary duration, resistant to noise, and trainable parameters. This network typically uses context to be able to make predictions.</a:t>
            </a:r>
          </a:p>
          <a:p>
            <a:endParaRPr lang="en-US" dirty="0"/>
          </a:p>
        </p:txBody>
      </p:sp>
    </p:spTree>
    <p:extLst>
      <p:ext uri="{BB962C8B-B14F-4D97-AF65-F5344CB8AC3E}">
        <p14:creationId xmlns:p14="http://schemas.microsoft.com/office/powerpoint/2010/main" val="2954602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a:xfrm>
            <a:off x="446314" y="500215"/>
            <a:ext cx="11174186" cy="590931"/>
          </a:xfrm>
        </p:spPr>
        <p:txBody>
          <a:bodyPr/>
          <a:lstStyle/>
          <a:p>
            <a:r>
              <a:rPr lang="en-US" dirty="0"/>
              <a:t>Second Model</a:t>
            </a:r>
            <a:endParaRPr lang="en-GB" dirty="0"/>
          </a:p>
        </p:txBody>
      </p:sp>
      <p:sp>
        <p:nvSpPr>
          <p:cNvPr id="6" name="TextBox 5">
            <a:extLst>
              <a:ext uri="{FF2B5EF4-FFF2-40B4-BE49-F238E27FC236}">
                <a16:creationId xmlns:a16="http://schemas.microsoft.com/office/drawing/2014/main" id="{47D3DA14-78F3-4E84-AECC-6FA013BF8514}"/>
              </a:ext>
            </a:extLst>
          </p:cNvPr>
          <p:cNvSpPr txBox="1"/>
          <p:nvPr/>
        </p:nvSpPr>
        <p:spPr>
          <a:xfrm>
            <a:off x="446314" y="1047464"/>
            <a:ext cx="2162772" cy="646331"/>
          </a:xfrm>
          <a:prstGeom prst="rect">
            <a:avLst/>
          </a:prstGeom>
          <a:noFill/>
        </p:spPr>
        <p:txBody>
          <a:bodyPr wrap="none" rtlCol="0">
            <a:spAutoFit/>
          </a:bodyPr>
          <a:lstStyle/>
          <a:p>
            <a:r>
              <a:rPr lang="en-US" sz="1800" kern="1200" dirty="0">
                <a:solidFill>
                  <a:schemeClr val="tx1"/>
                </a:solidFill>
                <a:latin typeface="+mn-lt"/>
                <a:ea typeface="+mn-ea"/>
                <a:cs typeface="+mn-cs"/>
              </a:rPr>
              <a:t>Long Short Term</a:t>
            </a:r>
          </a:p>
          <a:p>
            <a:r>
              <a:rPr lang="en-US" sz="1800" kern="1200" dirty="0">
                <a:solidFill>
                  <a:schemeClr val="tx1"/>
                </a:solidFill>
                <a:latin typeface="+mn-lt"/>
                <a:ea typeface="+mn-ea"/>
                <a:cs typeface="+mn-cs"/>
              </a:rPr>
              <a:t>Memory Network</a:t>
            </a:r>
          </a:p>
        </p:txBody>
      </p:sp>
      <p:sp>
        <p:nvSpPr>
          <p:cNvPr id="7" name="TextBox 6">
            <a:extLst>
              <a:ext uri="{FF2B5EF4-FFF2-40B4-BE49-F238E27FC236}">
                <a16:creationId xmlns:a16="http://schemas.microsoft.com/office/drawing/2014/main" id="{768FE198-C9C6-4FF4-A995-475C4BF89B0E}"/>
              </a:ext>
            </a:extLst>
          </p:cNvPr>
          <p:cNvSpPr txBox="1"/>
          <p:nvPr/>
        </p:nvSpPr>
        <p:spPr>
          <a:xfrm>
            <a:off x="446314" y="1778000"/>
            <a:ext cx="2652486" cy="923330"/>
          </a:xfrm>
          <a:prstGeom prst="rect">
            <a:avLst/>
          </a:prstGeom>
          <a:noFill/>
        </p:spPr>
        <p:txBody>
          <a:bodyPr wrap="square" rtlCol="0">
            <a:spAutoFit/>
          </a:bodyPr>
          <a:lstStyle/>
          <a:p>
            <a:pPr marL="285750" indent="-285750">
              <a:buFont typeface="Arial" panose="020B0604020202020204" pitchFamily="34" charset="0"/>
              <a:buChar char="•"/>
            </a:pPr>
            <a:r>
              <a:rPr lang="en-US" dirty="0"/>
              <a:t>Singular prediction</a:t>
            </a:r>
          </a:p>
          <a:p>
            <a:pPr marL="285750" indent="-285750">
              <a:buFont typeface="Arial" panose="020B0604020202020204" pitchFamily="34" charset="0"/>
              <a:buChar char="•"/>
            </a:pPr>
            <a:r>
              <a:rPr lang="en-US" dirty="0"/>
              <a:t>Time duration</a:t>
            </a:r>
          </a:p>
          <a:p>
            <a:pPr marL="285750" indent="-285750">
              <a:buFont typeface="Arial" panose="020B0604020202020204" pitchFamily="34" charset="0"/>
              <a:buChar char="•"/>
            </a:pPr>
            <a:endParaRPr lang="en-US" dirty="0"/>
          </a:p>
        </p:txBody>
      </p:sp>
      <p:pic>
        <p:nvPicPr>
          <p:cNvPr id="3" name="Picture 2">
            <a:extLst>
              <a:ext uri="{FF2B5EF4-FFF2-40B4-BE49-F238E27FC236}">
                <a16:creationId xmlns:a16="http://schemas.microsoft.com/office/drawing/2014/main" id="{23042DEF-1899-498D-899A-94F39CCDD634}"/>
              </a:ext>
            </a:extLst>
          </p:cNvPr>
          <p:cNvPicPr>
            <a:picLocks noChangeAspect="1"/>
          </p:cNvPicPr>
          <p:nvPr/>
        </p:nvPicPr>
        <p:blipFill rotWithShape="1">
          <a:blip r:embed="rId4"/>
          <a:srcRect l="11014" t="36454" r="45861" b="11213"/>
          <a:stretch/>
        </p:blipFill>
        <p:spPr>
          <a:xfrm>
            <a:off x="5602779" y="280448"/>
            <a:ext cx="5785658" cy="3949340"/>
          </a:xfrm>
          <a:prstGeom prst="rect">
            <a:avLst/>
          </a:prstGeom>
        </p:spPr>
      </p:pic>
      <p:graphicFrame>
        <p:nvGraphicFramePr>
          <p:cNvPr id="8" name="Table 12">
            <a:extLst>
              <a:ext uri="{FF2B5EF4-FFF2-40B4-BE49-F238E27FC236}">
                <a16:creationId xmlns:a16="http://schemas.microsoft.com/office/drawing/2014/main" id="{9F5C799B-1ACB-4B87-9095-09B307FB6DBC}"/>
              </a:ext>
            </a:extLst>
          </p:cNvPr>
          <p:cNvGraphicFramePr>
            <a:graphicFrameLocks noGrp="1"/>
          </p:cNvGraphicFramePr>
          <p:nvPr>
            <p:extLst>
              <p:ext uri="{D42A27DB-BD31-4B8C-83A1-F6EECF244321}">
                <p14:modId xmlns:p14="http://schemas.microsoft.com/office/powerpoint/2010/main" val="1717821869"/>
              </p:ext>
            </p:extLst>
          </p:nvPr>
        </p:nvGraphicFramePr>
        <p:xfrm>
          <a:off x="291785" y="2701330"/>
          <a:ext cx="4634601" cy="1528458"/>
        </p:xfrm>
        <a:graphic>
          <a:graphicData uri="http://schemas.openxmlformats.org/drawingml/2006/table">
            <a:tbl>
              <a:tblPr firstRow="1" bandRow="1">
                <a:tableStyleId>{21E4AEA4-8DFA-4A89-87EB-49C32662AFE0}</a:tableStyleId>
              </a:tblPr>
              <a:tblGrid>
                <a:gridCol w="1544867">
                  <a:extLst>
                    <a:ext uri="{9D8B030D-6E8A-4147-A177-3AD203B41FA5}">
                      <a16:colId xmlns:a16="http://schemas.microsoft.com/office/drawing/2014/main" val="2201045318"/>
                    </a:ext>
                  </a:extLst>
                </a:gridCol>
                <a:gridCol w="1544867">
                  <a:extLst>
                    <a:ext uri="{9D8B030D-6E8A-4147-A177-3AD203B41FA5}">
                      <a16:colId xmlns:a16="http://schemas.microsoft.com/office/drawing/2014/main" val="2848162003"/>
                    </a:ext>
                  </a:extLst>
                </a:gridCol>
                <a:gridCol w="1544867">
                  <a:extLst>
                    <a:ext uri="{9D8B030D-6E8A-4147-A177-3AD203B41FA5}">
                      <a16:colId xmlns:a16="http://schemas.microsoft.com/office/drawing/2014/main" val="1951251324"/>
                    </a:ext>
                  </a:extLst>
                </a:gridCol>
              </a:tblGrid>
              <a:tr h="527242">
                <a:tc>
                  <a:txBody>
                    <a:bodyPr/>
                    <a:lstStyle/>
                    <a:p>
                      <a:r>
                        <a:rPr lang="en-US" b="0" dirty="0"/>
                        <a:t>Metric</a:t>
                      </a:r>
                    </a:p>
                  </a:txBody>
                  <a:tcPr/>
                </a:tc>
                <a:tc>
                  <a:txBody>
                    <a:bodyPr/>
                    <a:lstStyle/>
                    <a:p>
                      <a:r>
                        <a:rPr lang="en-US" b="0" dirty="0"/>
                        <a:t>Training</a:t>
                      </a:r>
                    </a:p>
                  </a:txBody>
                  <a:tcPr/>
                </a:tc>
                <a:tc>
                  <a:txBody>
                    <a:bodyPr/>
                    <a:lstStyle/>
                    <a:p>
                      <a:r>
                        <a:rPr lang="en-US" b="0" dirty="0"/>
                        <a:t>Testing</a:t>
                      </a:r>
                    </a:p>
                  </a:txBody>
                  <a:tcPr/>
                </a:tc>
                <a:extLst>
                  <a:ext uri="{0D108BD9-81ED-4DB2-BD59-A6C34878D82A}">
                    <a16:rowId xmlns:a16="http://schemas.microsoft.com/office/drawing/2014/main" val="1247016016"/>
                  </a:ext>
                </a:extLst>
              </a:tr>
              <a:tr h="531943">
                <a:tc>
                  <a:txBody>
                    <a:bodyPr/>
                    <a:lstStyle/>
                    <a:p>
                      <a:r>
                        <a:rPr lang="en-US" dirty="0"/>
                        <a:t>RMSE</a:t>
                      </a:r>
                    </a:p>
                  </a:txBody>
                  <a:tcPr/>
                </a:tc>
                <a:tc>
                  <a:txBody>
                    <a:bodyPr/>
                    <a:lstStyle/>
                    <a:p>
                      <a:r>
                        <a:rPr lang="en-US" dirty="0"/>
                        <a:t>0.01</a:t>
                      </a:r>
                    </a:p>
                  </a:txBody>
                  <a:tcPr/>
                </a:tc>
                <a:tc>
                  <a:txBody>
                    <a:bodyPr/>
                    <a:lstStyle/>
                    <a:p>
                      <a:r>
                        <a:rPr lang="en-US" dirty="0"/>
                        <a:t>0.01</a:t>
                      </a:r>
                    </a:p>
                  </a:txBody>
                  <a:tcPr/>
                </a:tc>
                <a:extLst>
                  <a:ext uri="{0D108BD9-81ED-4DB2-BD59-A6C34878D82A}">
                    <a16:rowId xmlns:a16="http://schemas.microsoft.com/office/drawing/2014/main" val="2931269321"/>
                  </a:ext>
                </a:extLst>
              </a:tr>
              <a:tr h="469273">
                <a:tc>
                  <a:txBody>
                    <a:bodyPr/>
                    <a:lstStyle/>
                    <a:p>
                      <a:r>
                        <a:rPr lang="en-US" dirty="0"/>
                        <a:t>R2</a:t>
                      </a:r>
                    </a:p>
                  </a:txBody>
                  <a:tcPr/>
                </a:tc>
                <a:tc>
                  <a:txBody>
                    <a:bodyPr/>
                    <a:lstStyle/>
                    <a:p>
                      <a:r>
                        <a:rPr lang="en-US" dirty="0"/>
                        <a:t>0.92</a:t>
                      </a:r>
                    </a:p>
                  </a:txBody>
                  <a:tcPr/>
                </a:tc>
                <a:tc>
                  <a:txBody>
                    <a:bodyPr/>
                    <a:lstStyle/>
                    <a:p>
                      <a:r>
                        <a:rPr lang="en-US" dirty="0"/>
                        <a:t>0.77</a:t>
                      </a:r>
                    </a:p>
                  </a:txBody>
                  <a:tcPr/>
                </a:tc>
                <a:extLst>
                  <a:ext uri="{0D108BD9-81ED-4DB2-BD59-A6C34878D82A}">
                    <a16:rowId xmlns:a16="http://schemas.microsoft.com/office/drawing/2014/main" val="3676429903"/>
                  </a:ext>
                </a:extLst>
              </a:tr>
            </a:tbl>
          </a:graphicData>
        </a:graphic>
      </p:graphicFrame>
      <p:sp>
        <p:nvSpPr>
          <p:cNvPr id="13" name="TextBox 12">
            <a:extLst>
              <a:ext uri="{FF2B5EF4-FFF2-40B4-BE49-F238E27FC236}">
                <a16:creationId xmlns:a16="http://schemas.microsoft.com/office/drawing/2014/main" id="{6AF27072-1B34-48AD-A19F-96058D539571}"/>
              </a:ext>
            </a:extLst>
          </p:cNvPr>
          <p:cNvSpPr txBox="1"/>
          <p:nvPr/>
        </p:nvSpPr>
        <p:spPr>
          <a:xfrm>
            <a:off x="2306534" y="4698197"/>
            <a:ext cx="7453745" cy="1477328"/>
          </a:xfrm>
          <a:prstGeom prst="rect">
            <a:avLst/>
          </a:prstGeom>
          <a:noFill/>
        </p:spPr>
        <p:txBody>
          <a:bodyPr wrap="square" rtlCol="0">
            <a:spAutoFit/>
          </a:bodyPr>
          <a:lstStyle/>
          <a:p>
            <a:r>
              <a:rPr lang="en-US" dirty="0"/>
              <a:t>Visually, this model has higher accuracy than the VAR model.</a:t>
            </a:r>
          </a:p>
          <a:p>
            <a:endParaRPr lang="en-US" dirty="0"/>
          </a:p>
          <a:p>
            <a:r>
              <a:rPr lang="en-US" dirty="0"/>
              <a:t>The model accurately predicted the training set 92% of the time.</a:t>
            </a:r>
          </a:p>
          <a:p>
            <a:endParaRPr lang="en-US" dirty="0"/>
          </a:p>
          <a:p>
            <a:r>
              <a:rPr lang="en-US" dirty="0"/>
              <a:t>The model accuracy predicted the testing set 77% of the time </a:t>
            </a:r>
          </a:p>
        </p:txBody>
      </p:sp>
      <p:pic>
        <p:nvPicPr>
          <p:cNvPr id="14" name="Recorded Sound">
            <a:hlinkClick r:id="" action="ppaction://media"/>
            <a:extLst>
              <a:ext uri="{FF2B5EF4-FFF2-40B4-BE49-F238E27FC236}">
                <a16:creationId xmlns:a16="http://schemas.microsoft.com/office/drawing/2014/main" id="{7E2BFE5E-D34A-4841-A99D-1F7DBE28B0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7932" y="6127399"/>
            <a:ext cx="406400" cy="406400"/>
          </a:xfrm>
          <a:prstGeom prst="rect">
            <a:avLst/>
          </a:prstGeom>
        </p:spPr>
      </p:pic>
    </p:spTree>
    <p:extLst>
      <p:ext uri="{BB962C8B-B14F-4D97-AF65-F5344CB8AC3E}">
        <p14:creationId xmlns:p14="http://schemas.microsoft.com/office/powerpoint/2010/main" val="1431802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803"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Office Theme">
  <a:themeElements>
    <a:clrScheme name="MSFT_01">
      <a:dk1>
        <a:sysClr val="windowText" lastClr="000000"/>
      </a:dk1>
      <a:lt1>
        <a:sysClr val="window" lastClr="FFFFFF"/>
      </a:lt1>
      <a:dk2>
        <a:srgbClr val="3F3F3F"/>
      </a:dk2>
      <a:lt2>
        <a:srgbClr val="FFFFFF"/>
      </a:lt2>
      <a:accent1>
        <a:srgbClr val="01C6FD"/>
      </a:accent1>
      <a:accent2>
        <a:srgbClr val="067F9C"/>
      </a:accent2>
      <a:accent3>
        <a:srgbClr val="014E52"/>
      </a:accent3>
      <a:accent4>
        <a:srgbClr val="ED7D31"/>
      </a:accent4>
      <a:accent5>
        <a:srgbClr val="79AE02"/>
      </a:accent5>
      <a:accent6>
        <a:srgbClr val="0070C0"/>
      </a:accent6>
      <a:hlink>
        <a:srgbClr val="01C6FD"/>
      </a:hlink>
      <a:folHlink>
        <a:srgbClr val="954F72"/>
      </a:folHlink>
    </a:clrScheme>
    <a:fontScheme name="MSFT_01">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spPr>
      <a:bodyPr rtlCol="0" anchor="ctr"/>
      <a:lstStyle>
        <a:defPPr algn="ctr">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89715846_Ocean presentation_RVA_v4.potx" id="{354FE8D4-E883-4E79-A422-6A1915D44872}" vid="{AAC9F203-D7BC-4B95-936D-67F55828A5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B8E2C315-492F-482C-BE04-955377E16A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C3D7A05-DE9A-4773-A113-AAE964924F7A}">
  <ds:schemaRefs>
    <ds:schemaRef ds:uri="http://schemas.microsoft.com/sharepoint/v3/contenttype/forms"/>
  </ds:schemaRefs>
</ds:datastoreItem>
</file>

<file path=customXml/itemProps3.xml><?xml version="1.0" encoding="utf-8"?>
<ds:datastoreItem xmlns:ds="http://schemas.openxmlformats.org/officeDocument/2006/customXml" ds:itemID="{599B7651-08C1-49A1-AFE9-4E4CD342176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Ocean presentation</Template>
  <TotalTime>1695</TotalTime>
  <Words>1912</Words>
  <Application>Microsoft Office PowerPoint</Application>
  <PresentationFormat>Widescreen</PresentationFormat>
  <Paragraphs>92</Paragraphs>
  <Slides>10</Slides>
  <Notes>7</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Century Gothic</vt:lpstr>
      <vt:lpstr>Office Theme</vt:lpstr>
      <vt:lpstr>Predicting Future Ocean pH</vt:lpstr>
      <vt:lpstr>Problem</vt:lpstr>
      <vt:lpstr>Target Audience</vt:lpstr>
      <vt:lpstr>Solution</vt:lpstr>
      <vt:lpstr>Project Data</vt:lpstr>
      <vt:lpstr>Model One</vt:lpstr>
      <vt:lpstr>First Model</vt:lpstr>
      <vt:lpstr>Model Two</vt:lpstr>
      <vt:lpstr>Second Model</vt:lpstr>
      <vt:lpstr>Future Use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Future Ocean Acidity</dc:title>
  <dc:creator>Dani Treptow</dc:creator>
  <cp:lastModifiedBy>Dani Treptow</cp:lastModifiedBy>
  <cp:revision>7</cp:revision>
  <dcterms:created xsi:type="dcterms:W3CDTF">2021-05-17T01:08:47Z</dcterms:created>
  <dcterms:modified xsi:type="dcterms:W3CDTF">2021-06-05T00:47:21Z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